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9" r:id="rId4"/>
    <p:sldId id="270" r:id="rId5"/>
    <p:sldId id="271" r:id="rId6"/>
    <p:sldId id="272" r:id="rId7"/>
    <p:sldId id="281" r:id="rId8"/>
    <p:sldId id="273" r:id="rId9"/>
    <p:sldId id="274" r:id="rId10"/>
    <p:sldId id="275" r:id="rId11"/>
    <p:sldId id="278" r:id="rId12"/>
    <p:sldId id="279" r:id="rId13"/>
    <p:sldId id="280" r:id="rId14"/>
    <p:sldId id="259" r:id="rId15"/>
    <p:sldId id="282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9" autoAdjust="0"/>
    <p:restoredTop sz="94660"/>
  </p:normalViewPr>
  <p:slideViewPr>
    <p:cSldViewPr>
      <p:cViewPr varScale="1">
        <p:scale>
          <a:sx n="50" d="100"/>
          <a:sy n="50" d="100"/>
        </p:scale>
        <p:origin x="-55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4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cat>
            <c:strRef>
              <c:f>List1!$A$2:$A$5</c:f>
              <c:strCache>
                <c:ptCount val="4"/>
                <c:pt idx="0">
                  <c:v>římskokatolická církev</c:v>
                </c:pt>
                <c:pt idx="1">
                  <c:v>islám</c:v>
                </c:pt>
                <c:pt idx="2">
                  <c:v>protestanství</c:v>
                </c:pt>
                <c:pt idx="3">
                  <c:v>judaismus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84</c:v>
                </c:pt>
                <c:pt idx="1">
                  <c:v>13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1333-193C-46ED-87BE-172C0DD20CEF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18C4-2CB1-49E8-9752-1334CF86C5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1333-193C-46ED-87BE-172C0DD20CEF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18C4-2CB1-49E8-9752-1334CF86C5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1333-193C-46ED-87BE-172C0DD20CEF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18C4-2CB1-49E8-9752-1334CF86C5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1333-193C-46ED-87BE-172C0DD20CEF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18C4-2CB1-49E8-9752-1334CF86C5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1333-193C-46ED-87BE-172C0DD20CEF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18C4-2CB1-49E8-9752-1334CF86C5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1333-193C-46ED-87BE-172C0DD20CEF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18C4-2CB1-49E8-9752-1334CF86C5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1333-193C-46ED-87BE-172C0DD20CEF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18C4-2CB1-49E8-9752-1334CF86C5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1333-193C-46ED-87BE-172C0DD20CEF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18C4-2CB1-49E8-9752-1334CF86C5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1333-193C-46ED-87BE-172C0DD20CEF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18C4-2CB1-49E8-9752-1334CF86C5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1333-193C-46ED-87BE-172C0DD20CEF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18C4-2CB1-49E8-9752-1334CF86C5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1333-193C-46ED-87BE-172C0DD20CEF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18C4-2CB1-49E8-9752-1334CF86C5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B1333-193C-46ED-87BE-172C0DD20CEF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018C4-2CB1-49E8-9752-1334CF86C5E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udu.ff.cuni.cz/soubory/galerie/19%20stoleti%20romantismus%20Francie/slides/11%20e.%20delacroix,%20svoboda%20vedouci%20lid%20na%20barikady,%201830.jpg" TargetMode="External"/><Relationship Id="rId3" Type="http://schemas.openxmlformats.org/officeDocument/2006/relationships/hyperlink" Target="http://www.ifrancie.info/historie/" TargetMode="External"/><Relationship Id="rId7" Type="http://schemas.openxmlformats.org/officeDocument/2006/relationships/hyperlink" Target="http://upload.wikimedia.org/wikipedia/commons/6/6e/Napoleon_crop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les.mojiandele.webnode.cz/200000138-d8bb4d9ab2/1595_5edaed67cdc1d809190fd1f73ae08468.jpg" TargetMode="External"/><Relationship Id="rId11" Type="http://schemas.openxmlformats.org/officeDocument/2006/relationships/hyperlink" Target="http://www.digimanie.cz/historie-fotoaparatu/1773" TargetMode="External"/><Relationship Id="rId5" Type="http://schemas.openxmlformats.org/officeDocument/2006/relationships/hyperlink" Target="http://cs.wikipedia.org/wiki/N%C3%A1bo%C5%BEenstv%C3%AD_ve_Francii-uvod" TargetMode="External"/><Relationship Id="rId10" Type="http://schemas.openxmlformats.org/officeDocument/2006/relationships/hyperlink" Target="http://www.iesfranciscoasorey.com/inventos/Imagenes/automovil/coche-vapor.jpg" TargetMode="External"/><Relationship Id="rId4" Type="http://schemas.openxmlformats.org/officeDocument/2006/relationships/hyperlink" Target="http://img3.wikia.nocookie.net/__cb20120728131604/assassinscreed/images/8/8b/Old_paper.jpg" TargetMode="External"/><Relationship Id="rId9" Type="http://schemas.openxmlformats.org/officeDocument/2006/relationships/hyperlink" Target="http://upload.wikimedia.org/wikipedia/commons/1/11/Jules_Verne_Algerie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3.wikia.nocookie.net/__cb20120728131604/assassinscreed/images/8/8b/Old_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755576" y="764704"/>
            <a:ext cx="75608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Historie </a:t>
            </a:r>
          </a:p>
          <a:p>
            <a:pPr algn="ctr"/>
            <a:r>
              <a:rPr lang="cs-CZ" sz="100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a náboženství </a:t>
            </a:r>
          </a:p>
          <a:p>
            <a:pPr algn="ctr"/>
            <a:r>
              <a:rPr lang="cs-CZ" sz="100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ve Francii</a:t>
            </a:r>
            <a:endParaRPr lang="cs-CZ" sz="10000" dirty="0">
              <a:ln w="18415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3.wikia.nocookie.net/__cb20120728131604/assassinscreed/images/8/8b/Old_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Zástupný symbol pro obsah 3" descr="montgolfier8_20130603143357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1340768"/>
            <a:ext cx="2951914" cy="1877417"/>
          </a:xfrm>
          <a:prstGeom prst="rect">
            <a:avLst/>
          </a:prstGeom>
        </p:spPr>
      </p:pic>
      <p:pic>
        <p:nvPicPr>
          <p:cNvPr id="4" name="Picture 15" descr="Image:Airship designed by Jean-Baptiste Marie Meusnier de La Pla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04048" y="4149080"/>
            <a:ext cx="3802437" cy="254355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146" name="Picture 2" descr="http://www.iesfranciscoasorey.com/inventos/Imagenes/automovil/coche-vap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988840"/>
            <a:ext cx="4139952" cy="357717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Obdélník 6"/>
          <p:cNvSpPr/>
          <p:nvPr/>
        </p:nvSpPr>
        <p:spPr>
          <a:xfrm>
            <a:off x="611560" y="620688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Caslon Pro" pitchFamily="18" charset="-18"/>
                <a:cs typeface="Adobe Arabic" pitchFamily="18" charset="-78"/>
              </a:rPr>
              <a:t>automobil</a:t>
            </a:r>
            <a:endParaRPr lang="cs-CZ" sz="4000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Adobe Caslon Pro" pitchFamily="18" charset="-18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004048" y="404664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Caslon Pro" pitchFamily="18" charset="-18"/>
                <a:cs typeface="Adobe Arabic" pitchFamily="18" charset="-78"/>
              </a:rPr>
              <a:t>vzducholoď</a:t>
            </a:r>
            <a:endParaRPr lang="cs-CZ" sz="4000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Adobe Caslon Pro" pitchFamily="18" charset="-18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83568" y="5877272"/>
            <a:ext cx="3033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err="1" smtClean="0">
                <a:latin typeface="Adobe Caslon Pro" pitchFamily="18" charset="0"/>
              </a:rPr>
              <a:t>Nicolas</a:t>
            </a:r>
            <a:r>
              <a:rPr lang="cs-CZ" sz="2400" dirty="0" smtClean="0">
                <a:latin typeface="Adobe Caslon Pro" pitchFamily="18" charset="0"/>
              </a:rPr>
              <a:t> </a:t>
            </a:r>
            <a:r>
              <a:rPr lang="cs-CZ" sz="2400" dirty="0" err="1" smtClean="0">
                <a:latin typeface="Adobe Caslon Pro" pitchFamily="18" charset="0"/>
              </a:rPr>
              <a:t>Joseph</a:t>
            </a:r>
            <a:r>
              <a:rPr lang="cs-CZ" sz="2400" dirty="0" smtClean="0">
                <a:latin typeface="Adobe Caslon Pro" pitchFamily="18" charset="0"/>
              </a:rPr>
              <a:t> </a:t>
            </a:r>
            <a:r>
              <a:rPr lang="cs-CZ" sz="2400" dirty="0" err="1" smtClean="0">
                <a:latin typeface="Adobe Caslon Pro" pitchFamily="18" charset="0"/>
              </a:rPr>
              <a:t>Cugnot</a:t>
            </a:r>
            <a:endParaRPr lang="cs-CZ" sz="2400" dirty="0">
              <a:latin typeface="Adobe Caslon Pro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724128" y="3573016"/>
            <a:ext cx="2860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latin typeface="Adobe Caslon Pro" pitchFamily="18" charset="0"/>
              </a:rPr>
              <a:t>bratři </a:t>
            </a:r>
            <a:r>
              <a:rPr lang="cs-CZ" sz="2400" dirty="0" err="1" smtClean="0">
                <a:latin typeface="Adobe Caslon Pro" pitchFamily="18" charset="0"/>
              </a:rPr>
              <a:t>Montgolfiérové</a:t>
            </a:r>
            <a:endParaRPr lang="cs-CZ" sz="2400" dirty="0">
              <a:latin typeface="Adobe Caslon Pro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3.wikia.nocookie.net/__cb20120728131604/assassinscreed/images/8/8b/Old_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827584" y="2348880"/>
            <a:ext cx="75608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Náboženství</a:t>
            </a:r>
            <a:endParaRPr lang="cs-CZ" sz="10000" dirty="0">
              <a:ln w="18415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3.wikia.nocookie.net/__cb20120728131604/assassinscreed/images/8/8b/Old_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179512" y="0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Caslon Pro" pitchFamily="18" charset="-18"/>
                <a:cs typeface="Adobe Arabic" pitchFamily="18" charset="-78"/>
              </a:rPr>
              <a:t>Vyznání francouzského</a:t>
            </a:r>
            <a:r>
              <a:rPr lang="cs-CZ" sz="4400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Caslon Pro" pitchFamily="18" charset="-18"/>
                <a:cs typeface="Adobe Arabic" pitchFamily="18" charset="-78"/>
              </a:rPr>
              <a:t> </a:t>
            </a:r>
            <a:r>
              <a:rPr lang="cs-CZ" sz="4000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Caslon Pro" pitchFamily="18" charset="-18"/>
                <a:cs typeface="Adobe Arabic" pitchFamily="18" charset="-78"/>
              </a:rPr>
              <a:t>obyvatelstva</a:t>
            </a:r>
            <a:endParaRPr lang="cs-CZ" sz="4000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Adobe Caslon Pro" pitchFamily="18" charset="-18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9512" y="4005064"/>
            <a:ext cx="8676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Adobe Caslon Pro" pitchFamily="18" charset="0"/>
              </a:rPr>
              <a:t> P</a:t>
            </a:r>
            <a:r>
              <a:rPr lang="cs-CZ" sz="3600" b="1" dirty="0" smtClean="0">
                <a:latin typeface="Adobe Caslon Pro" pitchFamily="18" charset="0"/>
              </a:rPr>
              <a:t>řesné statistiky jsou různé, protože ve Francii má stát zákonem zakázáno dotazovat se na vyznání či etický původ a nelze tak zjišťovat tyto údaje pomocí sčítání lidu.</a:t>
            </a:r>
            <a:r>
              <a:rPr lang="cs-CZ" sz="3600" dirty="0" smtClean="0">
                <a:latin typeface="Adobe Caslon Pro" pitchFamily="18" charset="0"/>
              </a:rPr>
              <a:t> </a:t>
            </a:r>
          </a:p>
          <a:p>
            <a:endParaRPr lang="cs-CZ" dirty="0"/>
          </a:p>
        </p:txBody>
      </p:sp>
      <p:graphicFrame>
        <p:nvGraphicFramePr>
          <p:cNvPr id="7" name="Graf 6"/>
          <p:cNvGraphicFramePr/>
          <p:nvPr/>
        </p:nvGraphicFramePr>
        <p:xfrm>
          <a:off x="3815408" y="1484784"/>
          <a:ext cx="532859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2" descr="http://img3.wikia.nocookie.net/__cb20120728131604/assassinscreed/images/8/8b/Old_paper.jpg"/>
          <p:cNvPicPr>
            <a:picLocks noChangeAspect="1" noChangeArrowheads="1"/>
          </p:cNvPicPr>
          <p:nvPr/>
        </p:nvPicPr>
        <p:blipFill>
          <a:blip r:embed="rId2" cstate="print"/>
          <a:srcRect l="59449" t="15351" r="24801" b="77299"/>
          <a:stretch>
            <a:fillRect/>
          </a:stretch>
        </p:blipFill>
        <p:spPr bwMode="auto">
          <a:xfrm>
            <a:off x="5796136" y="1556792"/>
            <a:ext cx="1440160" cy="504056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>
                <a:latin typeface="Adobe Caslon Pro" pitchFamily="18" charset="0"/>
              </a:rPr>
              <a:t>   římskokatolická církev- 83%-88%</a:t>
            </a:r>
            <a:br>
              <a:rPr lang="cs-CZ" dirty="0" smtClean="0">
                <a:latin typeface="Adobe Caslon Pro" pitchFamily="18" charset="0"/>
              </a:rPr>
            </a:br>
            <a:r>
              <a:rPr lang="cs-CZ" dirty="0" smtClean="0">
                <a:latin typeface="Adobe Caslon Pro" pitchFamily="18" charset="0"/>
              </a:rPr>
              <a:t>islám- 5%-10%</a:t>
            </a:r>
            <a:br>
              <a:rPr lang="cs-CZ" dirty="0" smtClean="0">
                <a:latin typeface="Adobe Caslon Pro" pitchFamily="18" charset="0"/>
              </a:rPr>
            </a:br>
            <a:r>
              <a:rPr lang="cs-CZ" dirty="0" err="1" smtClean="0">
                <a:latin typeface="Adobe Caslon Pro" pitchFamily="18" charset="0"/>
              </a:rPr>
              <a:t>protestanství</a:t>
            </a:r>
            <a:r>
              <a:rPr lang="cs-CZ" dirty="0" smtClean="0">
                <a:latin typeface="Adobe Caslon Pro" pitchFamily="18" charset="0"/>
              </a:rPr>
              <a:t> - 2%</a:t>
            </a:r>
          </a:p>
          <a:p>
            <a:pPr>
              <a:buNone/>
            </a:pPr>
            <a:r>
              <a:rPr lang="cs-CZ" dirty="0" smtClean="0">
                <a:latin typeface="Adobe Caslon Pro" pitchFamily="18" charset="0"/>
              </a:rPr>
              <a:t>    judaismus- 1%</a:t>
            </a:r>
            <a:br>
              <a:rPr lang="cs-CZ" dirty="0" smtClean="0">
                <a:latin typeface="Adobe Caslon Pro" pitchFamily="18" charset="0"/>
              </a:rPr>
            </a:br>
            <a:r>
              <a:rPr lang="cs-CZ" b="1" dirty="0">
                <a:latin typeface="Adobe Caslon Pro" pitchFamily="18" charset="0"/>
              </a:rPr>
              <a:t/>
            </a:r>
            <a:br>
              <a:rPr lang="cs-CZ" b="1" dirty="0">
                <a:latin typeface="Adobe Caslon Pro" pitchFamily="18" charset="0"/>
              </a:rPr>
            </a:br>
            <a:endParaRPr lang="cs-CZ" dirty="0">
              <a:latin typeface="Adobe Caslon Pro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3.wikia.nocookie.net/__cb20120728131604/assassinscreed/images/8/8b/Old_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Adobe Caslon Pro" pitchFamily="18" charset="0"/>
              </a:rPr>
              <a:t>od 19. století</a:t>
            </a:r>
          </a:p>
          <a:p>
            <a:r>
              <a:rPr lang="cs-CZ" sz="2400" dirty="0" smtClean="0">
                <a:latin typeface="Adobe Caslon Pro" pitchFamily="18" charset="0"/>
              </a:rPr>
              <a:t>„seznam“ ve školách</a:t>
            </a:r>
          </a:p>
          <a:p>
            <a:r>
              <a:rPr lang="cs-CZ" sz="2400" dirty="0" smtClean="0">
                <a:latin typeface="Adobe Caslon Pro" pitchFamily="18" charset="0"/>
              </a:rPr>
              <a:t>12.bod- žáci nesmí ve škole diskutovat o jakékoliv náboženství</a:t>
            </a:r>
          </a:p>
          <a:p>
            <a:r>
              <a:rPr lang="cs-CZ" sz="2400" dirty="0" smtClean="0">
                <a:latin typeface="Adobe Caslon Pro" pitchFamily="18" charset="0"/>
              </a:rPr>
              <a:t>13.bod- nikdo nesmí odmítnout jakékoliv pravidlo školy na základě svého náboženství</a:t>
            </a:r>
          </a:p>
          <a:p>
            <a:r>
              <a:rPr lang="cs-CZ" sz="2400" dirty="0" smtClean="0">
                <a:latin typeface="Adobe Caslon Pro" pitchFamily="18" charset="0"/>
              </a:rPr>
              <a:t>14. bod- nikdo nesmí nosit jakékoliv oblečení nebo znaky svého náboženství do školy</a:t>
            </a:r>
          </a:p>
          <a:p>
            <a:r>
              <a:rPr lang="cs-CZ" sz="2400" dirty="0" smtClean="0">
                <a:latin typeface="Adobe Caslon Pro" pitchFamily="18" charset="0"/>
              </a:rPr>
              <a:t>15. bod- nesmí nejít do školy, protože v jeho náboženství je svátek, který není ve francouzském oficiálním kalendáři veden jako takový</a:t>
            </a:r>
          </a:p>
          <a:p>
            <a:endParaRPr lang="cs-CZ" sz="2400" dirty="0" smtClean="0">
              <a:latin typeface="Adobe Caslon Pro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332656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Adobe Caslon Pro" pitchFamily="18" charset="-18"/>
              </a:rPr>
              <a:t>Sekulární vyučování ve Francii</a:t>
            </a:r>
            <a:endParaRPr lang="cs-CZ" sz="4400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Adobe Caslon Pro" pitchFamily="18" charset="-1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3.wikia.nocookie.net/__cb20120728131604/assassinscreed/images/8/8b/Old_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793507"/>
          </a:xfrm>
        </p:spPr>
        <p:txBody>
          <a:bodyPr>
            <a:normAutofit lnSpcReduction="10000"/>
          </a:bodyPr>
          <a:lstStyle/>
          <a:p>
            <a:r>
              <a:rPr lang="cs-CZ" sz="1600" dirty="0" smtClean="0">
                <a:latin typeface="Adobe Caslon Pro" pitchFamily="18" charset="-18"/>
                <a:hlinkClick r:id="rId3"/>
              </a:rPr>
              <a:t>http://www.</a:t>
            </a:r>
            <a:r>
              <a:rPr lang="cs-CZ" sz="1600" dirty="0" err="1" smtClean="0">
                <a:latin typeface="Adobe Caslon Pro" pitchFamily="18" charset="-18"/>
                <a:hlinkClick r:id="rId3"/>
              </a:rPr>
              <a:t>ifrancie.info</a:t>
            </a:r>
            <a:r>
              <a:rPr lang="cs-CZ" sz="1600" dirty="0" smtClean="0">
                <a:latin typeface="Adobe Caslon Pro" pitchFamily="18" charset="-18"/>
                <a:hlinkClick r:id="rId3"/>
              </a:rPr>
              <a:t>/historie/</a:t>
            </a:r>
            <a:endParaRPr lang="cs-CZ" sz="1600" dirty="0" smtClean="0">
              <a:latin typeface="Adobe Caslon Pro" pitchFamily="18" charset="-18"/>
            </a:endParaRPr>
          </a:p>
          <a:p>
            <a:r>
              <a:rPr lang="cs-CZ" sz="1600" dirty="0" smtClean="0">
                <a:latin typeface="Adobe Caslon Pro" pitchFamily="18" charset="-18"/>
                <a:hlinkClick r:id="rId4"/>
              </a:rPr>
              <a:t>http://img3.wikia.nocookie.net/__cb20120728131604/</a:t>
            </a:r>
            <a:r>
              <a:rPr lang="cs-CZ" sz="1600" dirty="0" err="1" smtClean="0">
                <a:latin typeface="Adobe Caslon Pro" pitchFamily="18" charset="-18"/>
                <a:hlinkClick r:id="rId4"/>
              </a:rPr>
              <a:t>assassinscreed</a:t>
            </a:r>
            <a:r>
              <a:rPr lang="cs-CZ" sz="1600" dirty="0" smtClean="0">
                <a:latin typeface="Adobe Caslon Pro" pitchFamily="18" charset="-18"/>
                <a:hlinkClick r:id="rId4"/>
              </a:rPr>
              <a:t>/</a:t>
            </a:r>
            <a:r>
              <a:rPr lang="cs-CZ" sz="1600" dirty="0" err="1" smtClean="0">
                <a:latin typeface="Adobe Caslon Pro" pitchFamily="18" charset="-18"/>
                <a:hlinkClick r:id="rId4"/>
              </a:rPr>
              <a:t>images</a:t>
            </a:r>
            <a:r>
              <a:rPr lang="cs-CZ" sz="1600" dirty="0" smtClean="0">
                <a:latin typeface="Adobe Caslon Pro" pitchFamily="18" charset="-18"/>
                <a:hlinkClick r:id="rId4"/>
              </a:rPr>
              <a:t>/8/8b/</a:t>
            </a:r>
            <a:r>
              <a:rPr lang="cs-CZ" sz="1600" dirty="0" err="1" smtClean="0">
                <a:latin typeface="Adobe Caslon Pro" pitchFamily="18" charset="-18"/>
                <a:hlinkClick r:id="rId4"/>
              </a:rPr>
              <a:t>Old</a:t>
            </a:r>
            <a:r>
              <a:rPr lang="cs-CZ" sz="1600" dirty="0" smtClean="0">
                <a:latin typeface="Adobe Caslon Pro" pitchFamily="18" charset="-18"/>
                <a:hlinkClick r:id="rId4"/>
              </a:rPr>
              <a:t>_</a:t>
            </a:r>
            <a:r>
              <a:rPr lang="cs-CZ" sz="1600" dirty="0" err="1" smtClean="0">
                <a:latin typeface="Adobe Caslon Pro" pitchFamily="18" charset="-18"/>
                <a:hlinkClick r:id="rId4"/>
              </a:rPr>
              <a:t>paper.jpg</a:t>
            </a:r>
            <a:endParaRPr lang="cs-CZ" sz="1600" dirty="0" smtClean="0">
              <a:latin typeface="Adobe Caslon Pro" pitchFamily="18" charset="-18"/>
            </a:endParaRPr>
          </a:p>
          <a:p>
            <a:r>
              <a:rPr lang="cs-CZ" sz="1600" dirty="0" smtClean="0">
                <a:latin typeface="Adobe Caslon Pro" pitchFamily="18" charset="-18"/>
              </a:rPr>
              <a:t>http://airborn.webz.cz/france.html</a:t>
            </a:r>
          </a:p>
          <a:p>
            <a:r>
              <a:rPr lang="cs-CZ" sz="1600" dirty="0" smtClean="0">
                <a:latin typeface="Adobe Caslon Pro" pitchFamily="18" charset="-18"/>
                <a:hlinkClick r:id="rId5"/>
              </a:rPr>
              <a:t>http://cs.wikipedia.org/wiki/N%C3%A1bo%C5%BEenstv%C3%AD_ve_Francii-uvod</a:t>
            </a:r>
            <a:r>
              <a:rPr lang="cs-CZ" sz="1600" dirty="0" smtClean="0">
                <a:latin typeface="Adobe Caslon Pro" pitchFamily="18" charset="-18"/>
              </a:rPr>
              <a:t> </a:t>
            </a:r>
          </a:p>
          <a:p>
            <a:r>
              <a:rPr lang="cs-CZ" sz="1600" dirty="0" smtClean="0">
                <a:latin typeface="Adobe Caslon Pro" pitchFamily="18" charset="-18"/>
              </a:rPr>
              <a:t>http://francie.orbion.cz/stat/pruvodce/historie-1261/</a:t>
            </a:r>
          </a:p>
          <a:p>
            <a:r>
              <a:rPr lang="cs-CZ" sz="1600" dirty="0" smtClean="0">
                <a:latin typeface="Adobe Caslon Pro" pitchFamily="18" charset="-18"/>
                <a:hlinkClick r:id="rId6"/>
              </a:rPr>
              <a:t>http://files.mojiandele.webnode.cz/200000138-d8bb4d9ab2/1595_5edaed67cdc1d809190fd1f73ae08468.jpg</a:t>
            </a:r>
            <a:endParaRPr lang="cs-CZ" sz="1600" dirty="0" smtClean="0">
              <a:latin typeface="Adobe Caslon Pro" pitchFamily="18" charset="-18"/>
            </a:endParaRPr>
          </a:p>
          <a:p>
            <a:r>
              <a:rPr lang="cs-CZ" sz="1600" dirty="0" smtClean="0">
                <a:latin typeface="Adobe Caslon Pro" pitchFamily="18" charset="-18"/>
                <a:hlinkClick r:id="rId7"/>
              </a:rPr>
              <a:t>http://upload.wikimedia.org/wikipedia/commons/6/6e/Napoleon_crop.jpg</a:t>
            </a:r>
            <a:endParaRPr lang="cs-CZ" sz="1600" dirty="0" smtClean="0">
              <a:latin typeface="Adobe Caslon Pro" pitchFamily="18" charset="-18"/>
            </a:endParaRPr>
          </a:p>
          <a:p>
            <a:r>
              <a:rPr lang="cs-CZ" sz="1600" dirty="0" smtClean="0">
                <a:latin typeface="Adobe Caslon Pro" pitchFamily="18" charset="-18"/>
              </a:rPr>
              <a:t>http://udu.ff.cuni.cz/soubory/galerie/19%20stoleti%20romantismus%20Francie/slides/11%20e.%20delacroix,%20svoboda%20vedouci%20lid%20na%20barikady,%201830.jpg</a:t>
            </a:r>
          </a:p>
          <a:p>
            <a:r>
              <a:rPr lang="cs-CZ" sz="1600" dirty="0" smtClean="0">
                <a:latin typeface="Adobe Caslon Pro" pitchFamily="18" charset="-18"/>
                <a:hlinkClick r:id="rId8"/>
              </a:rPr>
              <a:t>http://udu.ff.cuni.cz/soubory/galerie/19%20stoleti%20romantismus%20Francie/slides/11%20e.%20delacroix,%20svoboda%20vedouci%20lid%20na%20barikady,%201830.jpg</a:t>
            </a:r>
            <a:endParaRPr lang="cs-CZ" sz="1600" dirty="0" smtClean="0">
              <a:latin typeface="Adobe Caslon Pro" pitchFamily="18" charset="-18"/>
            </a:endParaRPr>
          </a:p>
          <a:p>
            <a:r>
              <a:rPr lang="cs-CZ" sz="1600" dirty="0" smtClean="0">
                <a:latin typeface="Adobe Caslon Pro" pitchFamily="18" charset="-18"/>
                <a:hlinkClick r:id="rId9"/>
              </a:rPr>
              <a:t>http://upload.wikimedia.org/wikipedia/commons/1/11/Jules_Verne_Algerie.jpg</a:t>
            </a:r>
            <a:endParaRPr lang="cs-CZ" sz="1600" dirty="0" smtClean="0">
              <a:latin typeface="Adobe Caslon Pro" pitchFamily="18" charset="-18"/>
            </a:endParaRPr>
          </a:p>
          <a:p>
            <a:r>
              <a:rPr lang="cs-CZ" sz="1600" dirty="0" smtClean="0">
                <a:latin typeface="Adobe Caslon Pro" pitchFamily="18" charset="-18"/>
                <a:hlinkClick r:id="rId10"/>
              </a:rPr>
              <a:t>http://www.</a:t>
            </a:r>
            <a:r>
              <a:rPr lang="cs-CZ" sz="1600" dirty="0" err="1" smtClean="0">
                <a:latin typeface="Adobe Caslon Pro" pitchFamily="18" charset="-18"/>
                <a:hlinkClick r:id="rId10"/>
              </a:rPr>
              <a:t>iesfranciscoasorey.com</a:t>
            </a:r>
            <a:r>
              <a:rPr lang="cs-CZ" sz="1600" dirty="0" smtClean="0">
                <a:latin typeface="Adobe Caslon Pro" pitchFamily="18" charset="-18"/>
                <a:hlinkClick r:id="rId10"/>
              </a:rPr>
              <a:t>/</a:t>
            </a:r>
            <a:r>
              <a:rPr lang="cs-CZ" sz="1600" dirty="0" err="1" smtClean="0">
                <a:latin typeface="Adobe Caslon Pro" pitchFamily="18" charset="-18"/>
                <a:hlinkClick r:id="rId10"/>
              </a:rPr>
              <a:t>inventos</a:t>
            </a:r>
            <a:r>
              <a:rPr lang="cs-CZ" sz="1600" dirty="0" smtClean="0">
                <a:latin typeface="Adobe Caslon Pro" pitchFamily="18" charset="-18"/>
                <a:hlinkClick r:id="rId10"/>
              </a:rPr>
              <a:t>/</a:t>
            </a:r>
            <a:r>
              <a:rPr lang="cs-CZ" sz="1600" dirty="0" err="1" smtClean="0">
                <a:latin typeface="Adobe Caslon Pro" pitchFamily="18" charset="-18"/>
                <a:hlinkClick r:id="rId10"/>
              </a:rPr>
              <a:t>Imagenes</a:t>
            </a:r>
            <a:r>
              <a:rPr lang="cs-CZ" sz="1600" dirty="0" smtClean="0">
                <a:latin typeface="Adobe Caslon Pro" pitchFamily="18" charset="-18"/>
                <a:hlinkClick r:id="rId10"/>
              </a:rPr>
              <a:t>/</a:t>
            </a:r>
            <a:r>
              <a:rPr lang="cs-CZ" sz="1600" dirty="0" err="1" smtClean="0">
                <a:latin typeface="Adobe Caslon Pro" pitchFamily="18" charset="-18"/>
                <a:hlinkClick r:id="rId10"/>
              </a:rPr>
              <a:t>automovil</a:t>
            </a:r>
            <a:r>
              <a:rPr lang="cs-CZ" sz="1600" dirty="0" smtClean="0">
                <a:latin typeface="Adobe Caslon Pro" pitchFamily="18" charset="-18"/>
                <a:hlinkClick r:id="rId10"/>
              </a:rPr>
              <a:t>/</a:t>
            </a:r>
            <a:r>
              <a:rPr lang="cs-CZ" sz="1600" dirty="0" err="1" smtClean="0">
                <a:latin typeface="Adobe Caslon Pro" pitchFamily="18" charset="-18"/>
                <a:hlinkClick r:id="rId10"/>
              </a:rPr>
              <a:t>coche</a:t>
            </a:r>
            <a:r>
              <a:rPr lang="cs-CZ" sz="1600" dirty="0" smtClean="0">
                <a:latin typeface="Adobe Caslon Pro" pitchFamily="18" charset="-18"/>
                <a:hlinkClick r:id="rId10"/>
              </a:rPr>
              <a:t>-</a:t>
            </a:r>
            <a:r>
              <a:rPr lang="cs-CZ" sz="1600" dirty="0" err="1" smtClean="0">
                <a:latin typeface="Adobe Caslon Pro" pitchFamily="18" charset="-18"/>
                <a:hlinkClick r:id="rId10"/>
              </a:rPr>
              <a:t>vapor.jpg</a:t>
            </a:r>
            <a:endParaRPr lang="cs-CZ" sz="1600" dirty="0" smtClean="0">
              <a:latin typeface="Adobe Caslon Pro" pitchFamily="18" charset="-18"/>
            </a:endParaRPr>
          </a:p>
          <a:p>
            <a:r>
              <a:rPr lang="cs-CZ" sz="1600" dirty="0" smtClean="0">
                <a:latin typeface="Adobe Caslon Pro" pitchFamily="18" charset="-18"/>
                <a:hlinkClick r:id="rId11"/>
              </a:rPr>
              <a:t>http://www.</a:t>
            </a:r>
            <a:r>
              <a:rPr lang="cs-CZ" sz="1600" dirty="0" err="1" smtClean="0">
                <a:latin typeface="Adobe Caslon Pro" pitchFamily="18" charset="-18"/>
                <a:hlinkClick r:id="rId11"/>
              </a:rPr>
              <a:t>digimanie.cz</a:t>
            </a:r>
            <a:r>
              <a:rPr lang="cs-CZ" sz="1600" dirty="0" smtClean="0">
                <a:latin typeface="Adobe Caslon Pro" pitchFamily="18" charset="-18"/>
                <a:hlinkClick r:id="rId11"/>
              </a:rPr>
              <a:t>/historie-</a:t>
            </a:r>
            <a:r>
              <a:rPr lang="cs-CZ" sz="1600" dirty="0" err="1" smtClean="0">
                <a:latin typeface="Adobe Caslon Pro" pitchFamily="18" charset="-18"/>
                <a:hlinkClick r:id="rId11"/>
              </a:rPr>
              <a:t>fotoaparatu</a:t>
            </a:r>
            <a:r>
              <a:rPr lang="cs-CZ" sz="1600" dirty="0" smtClean="0">
                <a:latin typeface="Adobe Caslon Pro" pitchFamily="18" charset="-18"/>
                <a:hlinkClick r:id="rId11"/>
              </a:rPr>
              <a:t>/1773</a:t>
            </a:r>
            <a:endParaRPr lang="cs-CZ" sz="1600" dirty="0" smtClean="0">
              <a:latin typeface="Adobe Caslon Pro" pitchFamily="18" charset="-18"/>
            </a:endParaRPr>
          </a:p>
          <a:p>
            <a:r>
              <a:rPr lang="cs-CZ" sz="1600" dirty="0" smtClean="0">
                <a:latin typeface="Adobe Caslon Pro" pitchFamily="18" charset="-18"/>
              </a:rPr>
              <a:t>http://dejepissychrov.sweb.cz/PadBastily14.7.1789.jpg</a:t>
            </a:r>
          </a:p>
          <a:p>
            <a:endParaRPr lang="cs-CZ" sz="1200" dirty="0">
              <a:latin typeface="Adobe Caslon Pro" pitchFamily="18" charset="-18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26064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Adobe Caslon Pro" pitchFamily="18" charset="-18"/>
              </a:rPr>
              <a:t>ZDROJE</a:t>
            </a:r>
            <a:endParaRPr lang="cs-CZ" sz="4400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Adobe Caslon Pro" pitchFamily="18" charset="-1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3.wikia.nocookie.net/__cb20120728131604/assassinscreed/images/8/8b/Old_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0" y="33265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5400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Adobe Caslon Pro" pitchFamily="18" charset="-18"/>
              </a:rPr>
              <a:t>AUTOŘI</a:t>
            </a:r>
            <a:endParaRPr lang="cs-CZ" sz="5400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Adobe Caslon Pro" pitchFamily="18" charset="-1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5536" y="1772816"/>
            <a:ext cx="8532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Adobe Caslon Pro" pitchFamily="18" charset="-18"/>
              </a:rPr>
              <a:t>Barbora Hanáčková</a:t>
            </a:r>
          </a:p>
          <a:p>
            <a:pPr algn="ctr"/>
            <a:r>
              <a:rPr lang="cs-CZ" sz="4000" dirty="0" smtClean="0">
                <a:latin typeface="Adobe Caslon Pro" pitchFamily="18" charset="-18"/>
              </a:rPr>
              <a:t>Monika Koudelková</a:t>
            </a:r>
            <a:endParaRPr lang="cs-CZ" sz="4000" dirty="0">
              <a:latin typeface="Adobe Caslon Pro" pitchFamily="18" charset="-18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23528" y="4221088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Adobe Caslon Pro" pitchFamily="18" charset="-18"/>
              </a:rPr>
              <a:t>Děkujeme za pozornost!</a:t>
            </a:r>
            <a:endParaRPr lang="cs-CZ" sz="4400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Adobe Caslon Pro" pitchFamily="18" charset="-1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3.wikia.nocookie.net/__cb20120728131604/assassinscreed/images/8/8b/Old_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107504" y="2996952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dobe Caslon Pro" pitchFamily="18" charset="-18"/>
              </a:rPr>
              <a:t>Frankové byli nejsilnější germánský kmen a tak si postupně </a:t>
            </a:r>
          </a:p>
          <a:p>
            <a:r>
              <a:rPr lang="cs-CZ" dirty="0" smtClean="0">
                <a:latin typeface="Adobe Caslon Pro" pitchFamily="18" charset="-18"/>
              </a:rPr>
              <a:t> podmanili celé území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dobe Caslon Pro" pitchFamily="18" charset="-18"/>
              </a:rPr>
              <a:t>v tomto období je území nazýváno Franská říše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dobe Caslon Pro" pitchFamily="18" charset="-18"/>
              </a:rPr>
              <a:t>k jejímu největšímu rozmachu došlo za vlády Karla Velikého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dobe Caslon Pro" pitchFamily="18" charset="-18"/>
              </a:rPr>
              <a:t>Franská říše se roku 843 rozpadá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79512" y="188640"/>
            <a:ext cx="2699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Caslon Pro" pitchFamily="18" charset="-18"/>
                <a:cs typeface="Adobe Arabic" pitchFamily="18" charset="-78"/>
              </a:rPr>
              <a:t>Galie</a:t>
            </a:r>
            <a:endParaRPr lang="cs-CZ" sz="4400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Adobe Caslon Pro" pitchFamily="18" charset="-18"/>
            </a:endParaRPr>
          </a:p>
        </p:txBody>
      </p:sp>
      <p:pic>
        <p:nvPicPr>
          <p:cNvPr id="14338" name="Picture 2" descr="http://upload.wikimedia.org/wikipedia/commons/thumb/e/ee/Germ%C3%A1ni_a_Galie_(kolem_300).png/280px-Germ%C3%A1ni_a_Galie_(kolem_300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132856"/>
            <a:ext cx="2667000" cy="202882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4340" name="AutoShape 4" descr="data:image/jpeg;base64,/9j/4AAQSkZJRgABAQAAAQABAAD/2wCEAAkGBxQTEhUUExQWFhUXGBwYGRgYFxgeHxcYHCAYHRoaGh0aHCggGhwlHBgWITEhJSkrLi4uHCAzODMsNygtLisBCgoKDg0OGxAQGywkHCUsLCwsLCwsLCwsLCwsLCwsLCwsLCwsLCwsLCwsLCwsLCwsLCwsLCwsLCwsLCwsLCwsLP/AABEIAPgAywMBIgACEQEDEQH/xAAbAAACAwEBAQAAAAAAAAAAAAAEBQIDBgEAB//EAEEQAAECAwUFBgMHAgUEAwAAAAECEQADIQQSMUFRBSJhcYEGkaGxwfATMtEjQlJicuHxFIIkQ5Ky0gczg6IVFlP/xAAZAQADAQEBAAAAAAAAAAAAAAABAgMEAAX/xAApEQACAgICAQMDBAMAAAAAAAAAAQIRAzEhQRIEIlEyYXETgcHwI6Gx/9oADAMBAAIRAxEAPwD4gBHY8BEgIACKBE0iPCJpTAOJITQxaBhHZSaVi5KX6QBkhr2Ss96e9DdScdTQeZjeSpTCMt2Es7/EXxCfU+YjZktEpbKLQutdngVEh4aLU9IomhqZYxN7KLRltq7OmAKAxyIOODl3wjOTrKtKgFY048mOWfdwja7btAlgEnVgPpyBjF2y1XlhXEMHL0q7YNiMXxi0G2Jkr9wqXJUkm/ngHNKnDhhBCZI5R2XbEKoXfShxJ4v0PDhHFHrDcnKiYkaVhvY5JTLwqT3e6QmlF1BtaaxoLGhSqnlzicykaLbPKw5QSZQEXSffKLFp7ommdJWA/D0iubZwcoKnSzFChq/OCKKbVYiAWF4EENo+Y1jMrl06Ru1IeMha5bFQ0cdzxSDFmI2rHSInMDHnHJgcRUiRJpXACKYImBkxSlEccdSKx1osmJrHlpjjiCUxehNIjKRBaZQAfWAFI7Z0RNSKEiO2UfxFsxNG1jgmy7ISPh2ZNKrdXfh4NDlZ1gXZ6LstCcGSB3CDEpctkIhJlYo5Kk5wJttZTLo4c3bwAJS4O8xpQt3w3QgQl7Wv/TTCCARdL5AOHw4E+MBbG6Mft8FJWkBSyghIUQaEpdqkgghiXrTKrqbQk/ETRINPwsKJI4cS9K84ado5jzFhRI+Ubv3kkA1eoOHQdIWz56XAvEsc8qjPkBlF46Iy2DKcKLthqPD9sogq0rUb14vwoOQAoA2USnh1vw8qeUVIG7WGJtmj2akrua4+Dxp7M9GNP5eMns6dcbofLONbYTeIIIbgaGn1iOQ1Q0EpdgWypyiyTMqRwjy5LAVbrhHZSWIYu4y/aJhOzEK4RTMkAZQwAbHhFc1iG99/CORzFxSHD6xkdqy2K/1GNoqhIyx9+84yO0Fb8wGgBPWkPDZOWjNTxEMoMtKHDtXGB5aKE5RYkUrG7EQmCLQlmEQUA8cdRKcisSIcCLZ8vCK0mjRxx2ViILUKRVZEQQpNDHBRCy+sMrBJvTZadSPr5QvsyfONH2dszzb34U+Jp5QJOkNFGr+GzDMY/TnF9nl4RVJQH9+H0gyWa5MMIz9laJmX5NCfb1nJkzQwJKCzijgZ8IcXqwn7ST/sVg6MffHDrB7RyMtsizSJktUy0zlpAIZKU3ibga8pRFBUgJH0hhtDY1jMoTxMUUqJuqCQ61Vpg9Gzgz/p5s5E2RPC0gqLy65JLFWOtO6Cu0ViloRIlXQhCQVANRlEiurhOPF8oZy91IpCH+O2lo+b7QkgEhNDmCA+uIP0gGoDRrO0dgAWVZkZ9w50EZZQi6dqzHOLjJpj2zyXYjAtgMi2Ea6yS90NiE6cmjHbGUbqedOhjdWWUW4sa9YjkLwqjy5b0J4++EWWZOZgpcggO31iKEViYxciW75/xjAihViM4PQ7MKZRQqWPvR1AYvmh6M/HTr/MZvb9iaY/4g5YYXWFNco1wc8Bk0LttWQrlE5pqD6d0PF0xXoxM6yKd1BhgOULp4q2kaCaVXS5vUDByeXKEMxJCgYqiQPPG+ByiM5W8ecESwVTOhPnAixWCAZzpe6dcYqQkHrWCkZiKEJoRmKRwxZZk4RO7ErPLpHVJLvpHHE0J843XZHZryVLOKj4D+YwwFDr9Y+pbARckS0nJA72BMJMdFa7MRxi+WGg4AGkDTZYekSqhrsjCLtKl5SqaPyvJjRfDA6wl7SST8CZTRu8R3aGRk+y231WRU4gBiM8AcH7oU7Zt65q75UsjAOCwGgBwHCLJFnKl3cr144ZUETt0rfJq3HF4ukk7ItycK6ArZtZUxKQrFIZ9RCwVgi0IDvFMOSbb2PtkEfBSc0qUH4Yk+MfR7DLcuwIPrHznszKSsLQVNmPI+nfG72baagP/pPpj3PEJ7NMOYoZqS/q0dEsGJyiC4FWMTMrSFOBhLZs6nwga0JJeD5qaDrAxIYwUcwJCd3pE7jgx0IdPGL0pgHGC2lJMtak6GnI4ecIrQij8X+sbbtXZWZeu6fMesY2eird0ViTYPY0/MrRPnADGDZ4KElGuWgyB8Y4CBSGFD7QliFDA6awOkb54wzny2BDUOWkCCSXwgJhR2ToMYsI3myjskMWEXLlAHGumkAYjZpN+ahGqgO8j0j6fKAFIxPZeyXrQk4hAKn4mg98I2tysKwovSoNSJJRr0EVWZD1PQa8Tw0HXDGy3yb8sgEpJGPGleRwPAxKUuR0iMucC4SU0xb6wPtKWDKXxBPdAVnkos4JWpiaEnDVgIT7U24pSVCWAlJdirEtm2XvCFSt8FEnsTWBQCph5h/fMwDb1l8Yok2hnD4xXPWHjWlyZpTuNFVoRAUFT1wMBDkQ3ZstRUyCxVQV4VDiNHsSTMlLT8QgB6Fz1BwfARl7NNKSCKEVBjXbO2gmcgC8L4TVLZihIfJg/B4llsvhrRqpkw3gUqrgeI0L4iDZFpBod1XgeI15Y+cZJNtKXcXmyPhVsHiex9rKUoomDkwIavOhqMIgkyzRr7QoOPekVGU7xRKtF4gFn8w2PPB/3paqdQ8oZaEZRMmaRAEtjE0inUNHLYKJ6+ZgWGgPadk+JLKaB8HyOsYabZTKWoKDKTQA5cR6GPpExD3ekIe1MtJUkEOw7nJ+kUiTkYRNlclSjzMQuDieLQfbq0LM1AGAA5QOknWKIWhkQa65kxy6BixzwiU0bx4QJOmE4eGcIFFiylRoGIzEWSJJUanjhFIllJYmun75Rqey2yPiD4pNA6etHaOYRj2SsN1Cl5qpXQAn1hxMlua4DEa6Dr5PBUtASAkBgBhE1Six19c/p0hJukGKtgS7SCq64f3TSFm1NtIl7qd5WgwHMwu2zPuqUhBqfmIyGgPHygCybPUuuAiK+5uhhsGtM5c1VanwHAfvErbZj8NJZ6KdsiDV9KdIfIsaEJchgKuYA2zJmhUpKQa1X8xwYYjEveIFWASNYeLtjZYqEafZmrJsiZNLgMk5n0EGTNgy0isyvNI8Ic7OQVfEBNEruirhwBfA3QPmfLvxNtpISWc/6Uf8YaWSV0Lj9LjcPJox9o2cMlgwEbM1GEa+epx81OKUwBaJL/eHc3pDxyGfL6VLX9/2Z02fpHkC6Q2Iq/rDWZZxkYHmyordmZ46G+zNqBYAXRfHBXEHI8P4hvJmBJfJ9ac4xRlVp4QXs3aFwhKqoOPDlwiMsfaKxydSNyFksXarjnkf256wZKnXkEmhwI0PDUYEcCIye1NorlhJlkFL/NXPD+frD3Zlsvy0zMLwAUAc6sei3HJUIk0hnuhqpJ8o7aUOExcBR+XlE1IonkY4BUhOHSM12omtNIzYDkMY1IOEZTtCkfHJOgiiJszVrTdVWqTUcDnAdwn5XbKG9ulXknUVHSB7PL3RD2Afbd2WZE1SDUEXgrUcdKwjXMqQKDg0ant/MH9TLGqPUxnZaAS56QoUiiRZwQWyPnG07FzCy5b0qocGZ25g+EZaz7pY4KLPx4/WNV2QspE7klR6YDzEDsPRp1oqD1+ni0B26fdlqILkDXpBVvWatkH8/wBoydptCyTfdsWNODAcx4RLJzf2LYY3JL5AEyL62Orq4k1hmFBCX8OMV2WWE1OVTxJiNttIRi184D8I1PGJ7PVSSRRNnMXXU4hGQ/MrgIjK2dM/p0qUtYvpK0JBAupUQUpJAvVCUFiaPRoBkSvjTESH3pqvtC7ES80jQnxP6Y+h9qZFEkBgLyQNALreA8IrVRbMkpqeWMWZP4CZcwBIuy1gFLfdUKMHyLP3xC2yiT7rBMmSJiCg0IJSD+EiqT3EQPZ55N4LosUI4iJGxVoTLfximacmg+cHOmffANpDVyikWZcsaVg0ysUmJEvhTOKkBjF0YpbK1y66QLaENyg20P0iqelxBROUS7ZNof7NRoKjlmPF++Nls8pMsp4MfKngWj5zLXdINaUjQWTaRTyPr5YxOcfgMJWqPoOzlFSHbh1Dg+LxccOTwu7Pz76T+pyH1x7yDD1cvPIQFyc+AIJw1jP9qLE4CxkWPI4ePnGoujHGBZ8oLdKhQpb34Qwp8/ElKRjXjWFq1MWDtlyhhb7MpBqDdObU74EEs+xBQKNB/wBQZn+MTwQn1MKZZdLcR4+sH9u1f4w8Lv0gJDBhrUxzOiO5WyJpSxQwIzIFDzPXrGn7NLRIlKEwhKr2OO6wz0d4FE1ITeUaXElyVZBIYBJc68oAVPStMwgEAJzKquQM+BNIj+o0W/TtGstBqXz8qfSMXbJ1+apsAX6CiR3xDst2sM2y3FkX0JCQfxAOyueD8oN2VZ7qb6gXLEDh90evWFkvczV6WPFk5cu6kE1Vi2h48YTbRUJVSb01VeT5troOsN7dPTLSVqqS7JOZ64AYk9M4x9rCyStnKS90gurF1ftpBhG2Wz5VCP3Dexyj/WpKsia1wYAR9V2gm/ZXbAlXPXwJj5bskj+qdOaAoHgpzH1PZiviSEp/Elj1H7xerVHlqXjJS+5jrMghU7gR4gf8YB2jJJ30sVYFvvDjxaC7bJuWgheCg39yf48YgtKAd1ZJ4j1jLo9ziSFEyc4wr5QNbEunnB9vs13eGGf1gVR98IZMlNXaYrVT+PLhFMtN7KDp6OD9Youl3qQfCLJ8GCUKYLaDlHEEEUx84NmSXELZ6bqucMnZOcXF2Azgxgmx1Ce4++UVW0sRoa00P0jtjWxaHIrhm87MTbhU5oAHOVHxjQf/AC0kp/7nOhrGJ2NOInJD0VLmltSEEB+898VWmeUIRdBUpQJYPQAtl5RDm6Rdpdm5s20ELIQhdccCHHUAQTKDnPD25yjIdkZp/qK5pNOI5xrJCq1MPElNUATrKouGF12IpWvLDrCu07NkhR3G4XsI0s87pw+Zue8IW2qUbx6eQg0CzI9t1/4uYePlT0iEiqgeDCKe0kwqnqVqYssRJA4n6wXoETeVBSGrdT0SUBz0cdWiFrlNKUOA0wJTpSDpaDvEfgRn+QH084XLU6GxDP5MIys0IxnY+whEpU5f3jdQPxMa9HZ+TZxrbKu5LMyaS2PEvglPE6ZQLY7CB8KXS5KlpfipW8rxd+XGNfszYzqE1YClJqhBwlk/eOqyGw+XCH5nI2eUcGNLv+RJY9grURPnXRMNUy1PdlAfLfABvEYhNGNS5wzW1RKRNBlqvMwWWO8p6qrWpjYdrLZPTuFctIIwTeHiqPnNoWCFgi6sJLppRmII1FIso1wec5uT8mWbPZFpSkYJRc6BUy7/AOrR9M7O28XUDUn/AG/tHyMq+3UfzDyfzMfQ9hTmMlz/AJrHqAPUwROg7tJY77qA3gqnP9wD1aFdnSlcsKAD4HgRjTuPWNFPF74qDkfEZjqISKAQ6buJdTZ0xGmUQyRp2en6PL5R8Htf8FO0Cq/LSLoQpxxJDXhyYhurwvtdnun8vlFlqs0xK5YVNUSpSgFEVQaG9jibw8oINnKZRBUVKFXOeZfoYXRVXJtNf34FFrRnpjAslZOBg9VK4pz/ACv6QIuz3XKKjSKRfRnyRd2idyArbKo+YLwfZiTSkVzmaCnTFmlKImtcl5fEZNiDAkssx9+6Q0k1caj33QAtDAjSo5Y+p8IqjFJdjLZ1p/xMo5b6f9Qb1hvZVXncBhrhR/QRmZaymZKVooHuIjT7LVvZ0bDWhLd5PWJ5EUxu7GWxUNPSGwChpgDDqTMqOsK9jpBnpaoIV4AwxSircTAhoE9hk0bo/X6iKpwrFqhuj9fqItU0UJnzja0p5hPOI2NfyjjF1rUSVDj784GkgucYL0dE+lIURLOe6g41e6MOjwrkkKChqW78YInWq6Fp5JyySkfWPbKkOX5q6UaMjNmKNtBuzrKFTAkfKDeWfLvI8I2glsj8OjsPZhL2SkXr5ArebDQBu4lUHbekAOSkEtitXkx9I0440iHqcnnP8GI2/bVzFkKYEUAPvyjG7Qkj4qVFxilQ4EFvGNHteaHIUkp4guP4jMbUnB8ck11ZUHsktCexzCVknEkHH3qI3OxZ7oTqCSAOZjB2g3Vp0upLd4+kP9i2hYIKt16AhLnLAZnDqYLfByTuj6Gbej4xClAFZLfXhgYp2mUhlUuux1Y4ENieEZ2TZWJK0gKP/wCijeOLkM4fg9Gh5YpKFTkKCJbXjRghAYDEpJLVOFYlKV8UXhHwakmK9rWOcbi0IcILsosSaE0D0ISnxj1mtiJwYUVgQ4p7rzhztz4hXMJmJSwHyJZNAMLxNOMfPps1Mub8SUskkBSzgL1XAAGFBziajfBpjnknb7HM2RdLhm8uHFJhfM3XpTMfh4j8vlDeRtCVPG4WJFUnLUjUQunySSxooVSrhpxgLh0zRNKSuJQQcU1gYEmhESlTWJahGKdOXCLrQDdChXXlrFVwZXyrAEAJXzgS2yildcD7I8IItaqPpE7ckKQFPhFDK1w1+4pmlvh8FfSHmz5xqTqPfhCbaLBKcfmrhDlKQ1OL+fqI6WgQ2abs6b08Z/NhyIOucNZstlHKp/iEXZae09FGBIHfSnfGqtdndR5nzhYo6ewedMZH9480wRNmVoICnpN0j8w80xOasuaiGYiM/s/ZfxZik3roCSp2fDQOH74IsmwUBdJpLEO0vTJ79DBGxC0yYdEK8j9InapMw3AlakoSMAoJc1cq1eEm3dDwXARaLEkBazMLCpBS2n5jrDKzoKSoNUJbqSAPGFG0gf6OeFVUJSq4u6VkV6CAOx1rLTLxUo/ZkOSSwUN0OdcuMSSNWN8n17Y1m+FLCECiaFX4ln5j0hd2gt0pAurvP+IDA8TB8ucoCUhIDKJTiCQzlSlVDC89QTUxm+0E0XVElG6SCEqqE1ZZF4ioBOWEajB2YjtHakGjYnHgXjFqS5bK8R0EOdorN9aXcJVi3H0JI6GKNmSDMVuhg5Ys5NSTdAxOUI3Sstjh5NIqnbIvlJcBqFzljg1Y0OzLAtAcJJP4rrdQ/WC7PKKXuIdY131D+1O6nrF61WpnIm/+nlUxB5GekvSw7QTs+1mUGWheBFGr1xEHL2hLmv8ACAVdAJBS34gQ34rpoeUZK1TphBvfEbmPoICsltXKLoVdBZ6ULGnI456wfJtckpenhF3EhtiyTJZASpSpSvlD4AnAdXplGctMupFQeIqB9TDDbNtnzLwd0KVeZOD82fHGuMLZdmmYBBHl4RaHC5MeRtukiizzVImJKTvAuODRr12sTUgiiwN5L5GrjhwyhHs/Y8xblCCWxLMA8HSNnqDEDe/EDlwhZ+LKYPOKfwz08/eHI8v2iUm1NTI5RaqwTW+VQGHymp0wjytlmmA5qAbvI7o7iuRnJ+VoDCHBAzjmzxeSpGeXGGEnZ6Uf5gD1xfyeI2b4QWQqYxr8rFz1bGD5JrgTwdpsUW2zi4kHXzBhjstF+4lNSohDcSw1oMNYIFoswJvqUqv3khn7zlBFhlyppIkofMuQAQMiCOeEc5X0Io07sLstyWyrxBFQzY8anBhDtfaeUASpBfNlJFc2fKM+qWlg0uUjmolzwoKe3ipaKgC4HP3U/UmAhpJM1s+0yV7qJqFE5BSSRhoeEUKlHXwgGV2eQFhSpi1FLNRCRRi1Eu3WGqjy99IpVme0tCjZNRMAoSCOpBHm0McjWrMCBUnOtK88q0EA7CS6lZG6pueRhrOnlBC0pZYLs1C/zAGoqQ4fXKJZNlcegbbMtSZcxC0gfFlLKCDipIS6eZC3o+ER7IWGQhEpa1gzJgWtipkyxLdSAo0BJUkHHTSoXbGeu3JvrCpKbMiYoUH2izdJxpdCUJqM1GMzs6etCUy/iG4CFC8AbpwP9po4gJKikXI+om3CdLs8xV037QUAkv8A5txRdWdxL9YzO2p/xLesoU6UpJUAXCkprc4uq4nmYx823MSlSdc8NW5+kOVWtKZUybKoqbNCZaU4oTL+0HD5jL5hJekc0x+ChWxypa0KqUl5ilqSgFZJCjvEEJK73hrDOxWUI3Ja5YOBCJiVFj+i8cuUCWCwGb8yyEIAM1YxUS+6lsS75xqdkAXCUICJeCSSSqYR94nOEk2zRiwNCibs+Y9VqujIXq94AEL5qEpP2iVhsTdJfXFYDZ4xqLTODZ8oz21LXdo1TljCJ9FZ4Fu2LJm1LOnBMwnikJ/5ZViqbtyVUJlqDkVJyBcfcYuOOsRnB8f4gSWpUmoSFyz90+kVikZZwafL4HEra5SgfYoIwdSTqTlMGukGWbeR8SamXLQflCUC+tjUgLcAcf5gCZtCVMushVP8tmD8xkdRDNNkVNmISs1IcgBhKQMhxy/iEZeGOHXKDrFY1WkfDkpKZYyDDvOcH/8A0qcEsLQpAyCCR3vj3RrNjykSLOlmBXhxA915wQqYGfWLQgqtmT1HqJOXiuEuD5TtPs1Pk7xCZqfxVBHOsLkWGVaAUD7OcHoSatWj0Jjf9pdrmXLUUjejBLt/2gnABzRQGpBbD3WC49oXHmepaEwlJQSFp3gaccx0guxWMfOfmNSXzrlBlvAWQWa87ZsoZxXKtBYhQYihA1pUE98C7RRxUJfjQo2iAEgDAkkmHHZVRCVHP4a/BKoV7WSCU5huNG88Yadn1AX8/s1jvSqHejKvrCZVkpfVWo66iK5i94KqG48cPKOSpdXrTDEsMmi5MvMk8HA98ekKO2aefP3qYnwgQqVx8ItnqD584oNmet6KEEVbDmbxLtunFtPCHhmqI3UuMiSz8hdhDstLFenw1f7Ye7VtC0KTcatS+Rc07gIlkVyopjlUbYJthB/p5z0+zXx+6c2oYw1mlsHOGPdG+t6lLsc16EoPfX1jHW2RcQEhgWc+9Imvg14+V5ErZZwpcxIAckqTxepTC2ROKd1q4CmJ0eGkz/LWM0pPUUPiI7YpQXaklsTeI4j945Pjk0ThbTQZNCgmVZ04qIKj+Y5cgnzjWSHCC36E0wA9IzUretaWqwPik6840y1UCRgkd/suYQugCcHxw4Zn6Rnduyy6S3CNDOXVvbRl9q2oLPAUA1JgJcjTftF88HJyOGRiIF4MccqR0kEYDlAtpnG8JaRXB+f7ERVIyTaXIwsSglTIrMxpggfiV6CNVYZV0TC5JF2W5zUWKujqA6RndkykS7oNHdajncRU9CQBxcw7sU1xLTVyTMVzJ3R4juici+JfJp5lqYIToAB5+sD2i1KapzAxgFc7ed9fEtHbSpggdY0xXCPHyv3v8sht7eQknGqTHzxSilMxD1DjqCz+sfQtrf8AaRzj57taWRPW+FFenmIcToYWib9hKUMg/e8UqmlSQaOMeWLnlHNnsqzpSTgG7oDnTylmDti/vSJxRqyy4T+UidvmJUAE4sac29IM2Av5xolXiFDyhbPnXCWAYj374QVsycQpQGBQeuZEO1wZ0/cOpb3aHBvYphFi8sfDXlAqbQpKUsHvcOAbzME2dalA3scNBzaFoa+aG84ViYH5vAR1ad5hwMUrZy8UIo7sgC+Qc0KflhDqTMvUIdvyv30xhHssb/8A4zDuSu7KTiDu8q1Pj6xDJsti0Ddo7X8BKUpSFPkQQ4DEhqMHI51jKWbZE2aj4iVIAVWpU4Y1enCGfaO13jWlwqFchvH30i7sksFK0nAOTydz4AiJXSNv6dJJC+ZYTLAlKLqlgOf1B26YRLYkt54OgMEWzeXaF6qDdz+sU7MmXBMXy9YWzaloI2MXmrmH7o/3Fn7nh3IXuAnQQg2CLxWHqogf7n9Ya7StglpZIqwAGmDUzMcFaAtq2gig+ZQ7hrGfnynwrkAKwbPlLVVeON3E81H0gKdLOOHJ4KFm7BFEBkmhbOK7LIIKlKpjjoM45bSpqKPIgHxIw5xRZkKNFqpoIqlwZZP3VQ47OFS5i5mCbpA/TRseTw7krq4d9fXzijZksCXk2eVDh1pBVkZqYxGTtmrFGo0XS6nqfMxday6gNBEJKK9YjaTviNa0eJP6mGbQT9iOEYTtEioI0I65esby3ncIjFdpktKKtC/vvhhOhLZLT8MgPut3MP5idoAKwXoajjqPARQtODaGIWVZDAgEEBQ4ZH+IWirl09HLWl5jYbo83g6wyiDeUtxdIDBql2z0gCeD8QHHLnDGSboAGZunlVobomnyPLCWAz9+MGCtR75wLYVb1asSG5Fg/CDQlu7y/YwB+w+YliSOHrAE5Qcu5PODFWpLUUknrj1EUzwm8d4dIYlyd2KHmf2keEOp6/s2BBIAAD5gFyRzMItkgic35TGhWh0I/UAaapSK90Qy7L4hbtRINmtKSHCReD1+6ogvqxiNisKZUtSknFBxOrN6wTPlg2eexcFHlLL+IjloUBKDZ/D7mf1ESejZg+tCdS3QumCqnnT6QNNUEyDleI8KmCJc26pYy05jH3pC62zrykoSKOyeuZ5mFS5Ns3SC9l2v4EorYFSqJHmfFu+DLIgqPxJnzGozYa8zCm0SyqamUnBLB+H7w8tIZglyWAfQcILBH4+DsxCQA7Vy15wn2qtw4PAQcbO1Vmug+sKNoXnLgUoGyHrAWwy0Jpi3z6ROwIdQAGMSXZys0FdcO+CZCfhinzHwirfBkjF+VvQ4+KEsl/51g2yIAhNs9Lqc+84Zyp7EvoX84i0bIviw2xTMTz9YHMx1gcYrshIQOURStlp/UD4RsPBfLGlqXQ9RGZ2um9KU4oRGktYdLpwcv9Iz+0RuK4A+/CCd0ZmYhiT+RR5D20UyyAlB4tyfLjgDTWCrUWQdVU56xRKlgIJLbrFuOR8Y5DtVwEpQ50p3N77yIoTP3k/qeCLP8j5OanNgKD+4g92kBykspPE+/COFkuEa2zoYszOArJgktV+4wbbJtN1nuEFtQ8UWRDqSNAPAHOCbcnEZMR3GBsLEkm0k5jGDU2oZisJMCpjmYa2eYkpB4cIcjY62YhpwOG63StYbItG4E8T0x8WcR6PRny7NGLREqeROP5SB0Qv6eEKbZa2CEnIAngSAw4kACPR6JM3+n7YOlAUv8qksH1GsLLGgGYtZ+WXQcTWPR6ORpltF2y03pgKs1Q+tkyrJFfJ49HoEgw0ALcHeJ6Y69BC202og/K5J+83kI9HoMUNLQIq0KVoMaCnlFSQCY9HoejNdsbWdF1OkdBvXuNO+OR6Jx5Y+Z1B18DBmSBAqEErF3GpD1ApnHY9Gs8UaKUboY1ZiMiBV61zaukKJ1UKbHOPR6GOMpbkhVMxR9AWfrEZw+zWdfY98I9HoUo9s5ZlugDT6ftFdmU8xPOPR6GJt8I11kmMp8zTkHfplB01d4EcCY9HoRFJIy937Q6PHps1iaiPR6KmY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342" name="AutoShape 6" descr="data:image/jpeg;base64,/9j/4AAQSkZJRgABAQAAAQABAAD/2wCEAAkGBxQTEhUUExQWFhUXGBwYGRgYFxgeHxcYHCAYHRoaGh0aHCggGhwlHBgWITEhJSkrLi4uHCAzODMsNygtLisBCgoKDg0OGxAQGywkHCUsLCwsLCwsLCwsLCwsLCwsLCwsLCwsLCwsLCwsLCwsLCwsLCwsLCwsLCwsLCwsLCwsLP/AABEIAPgAywMBIgACEQEDEQH/xAAbAAACAwEBAQAAAAAAAAAAAAAEBQIDBgEAB//EAEEQAAECAwUFBgMHAgUEAwAAAAECEQADIQQSMUFRBSJhcYEGkaGxwfATMtEjQlJicuHxFIIkQ5Ky0gczg6IVFlP/xAAZAQADAQEBAAAAAAAAAAAAAAABAgMEAAX/xAApEQACAgICAQMDBAMAAAAAAAAAAQIRAzEhQRIEIlEyYXETgcHwI6Gx/9oADAMBAAIRAxEAPwD4gBHY8BEgIACKBE0iPCJpTAOJITQxaBhHZSaVi5KX6QBkhr2Ss96e9DdScdTQeZjeSpTCMt2Es7/EXxCfU+YjZktEpbKLQutdngVEh4aLU9IomhqZYxN7KLRltq7OmAKAxyIOODl3wjOTrKtKgFY048mOWfdwja7btAlgEnVgPpyBjF2y1XlhXEMHL0q7YNiMXxi0G2Jkr9wqXJUkm/ngHNKnDhhBCZI5R2XbEKoXfShxJ4v0PDhHFHrDcnKiYkaVhvY5JTLwqT3e6QmlF1BtaaxoLGhSqnlzicykaLbPKw5QSZQEXSffKLFp7ommdJWA/D0iubZwcoKnSzFChq/OCKKbVYiAWF4EENo+Y1jMrl06Ru1IeMha5bFQ0cdzxSDFmI2rHSInMDHnHJgcRUiRJpXACKYImBkxSlEccdSKx1osmJrHlpjjiCUxehNIjKRBaZQAfWAFI7Z0RNSKEiO2UfxFsxNG1jgmy7ISPh2ZNKrdXfh4NDlZ1gXZ6LstCcGSB3CDEpctkIhJlYo5Kk5wJttZTLo4c3bwAJS4O8xpQt3w3QgQl7Wv/TTCCARdL5AOHw4E+MBbG6Mft8FJWkBSyghIUQaEpdqkgghiXrTKrqbQk/ETRINPwsKJI4cS9K84ado5jzFhRI+Ubv3kkA1eoOHQdIWz56XAvEsc8qjPkBlF46Iy2DKcKLthqPD9sogq0rUb14vwoOQAoA2USnh1vw8qeUVIG7WGJtmj2akrua4+Dxp7M9GNP5eMns6dcbofLONbYTeIIIbgaGn1iOQ1Q0EpdgWypyiyTMqRwjy5LAVbrhHZSWIYu4y/aJhOzEK4RTMkAZQwAbHhFc1iG99/CORzFxSHD6xkdqy2K/1GNoqhIyx9+84yO0Fb8wGgBPWkPDZOWjNTxEMoMtKHDtXGB5aKE5RYkUrG7EQmCLQlmEQUA8cdRKcisSIcCLZ8vCK0mjRxx2ViILUKRVZEQQpNDHBRCy+sMrBJvTZadSPr5QvsyfONH2dszzb34U+Jp5QJOkNFGr+GzDMY/TnF9nl4RVJQH9+H0gyWa5MMIz9laJmX5NCfb1nJkzQwJKCzijgZ8IcXqwn7ST/sVg6MffHDrB7RyMtsizSJktUy0zlpAIZKU3ibga8pRFBUgJH0hhtDY1jMoTxMUUqJuqCQ61Vpg9Gzgz/p5s5E2RPC0gqLy65JLFWOtO6Cu0ViloRIlXQhCQVANRlEiurhOPF8oZy91IpCH+O2lo+b7QkgEhNDmCA+uIP0gGoDRrO0dgAWVZkZ9w50EZZQi6dqzHOLjJpj2zyXYjAtgMi2Ea6yS90NiE6cmjHbGUbqedOhjdWWUW4sa9YjkLwqjy5b0J4++EWWZOZgpcggO31iKEViYxciW75/xjAihViM4PQ7MKZRQqWPvR1AYvmh6M/HTr/MZvb9iaY/4g5YYXWFNco1wc8Bk0LttWQrlE5pqD6d0PF0xXoxM6yKd1BhgOULp4q2kaCaVXS5vUDByeXKEMxJCgYqiQPPG+ByiM5W8ecESwVTOhPnAixWCAZzpe6dcYqQkHrWCkZiKEJoRmKRwxZZk4RO7ErPLpHVJLvpHHE0J843XZHZryVLOKj4D+YwwFDr9Y+pbARckS0nJA72BMJMdFa7MRxi+WGg4AGkDTZYekSqhrsjCLtKl5SqaPyvJjRfDA6wl7SST8CZTRu8R3aGRk+y231WRU4gBiM8AcH7oU7Zt65q75UsjAOCwGgBwHCLJFnKl3cr144ZUETt0rfJq3HF4ukk7ItycK6ArZtZUxKQrFIZ9RCwVgi0IDvFMOSbb2PtkEfBSc0qUH4Yk+MfR7DLcuwIPrHznszKSsLQVNmPI+nfG72baagP/pPpj3PEJ7NMOYoZqS/q0dEsGJyiC4FWMTMrSFOBhLZs6nwga0JJeD5qaDrAxIYwUcwJCd3pE7jgx0IdPGL0pgHGC2lJMtak6GnI4ecIrQij8X+sbbtXZWZeu6fMesY2eird0ViTYPY0/MrRPnADGDZ4KElGuWgyB8Y4CBSGFD7QliFDA6awOkb54wzny2BDUOWkCCSXwgJhR2ToMYsI3myjskMWEXLlAHGumkAYjZpN+ahGqgO8j0j6fKAFIxPZeyXrQk4hAKn4mg98I2tysKwovSoNSJJRr0EVWZD1PQa8Tw0HXDGy3yb8sgEpJGPGleRwPAxKUuR0iMucC4SU0xb6wPtKWDKXxBPdAVnkos4JWpiaEnDVgIT7U24pSVCWAlJdirEtm2XvCFSt8FEnsTWBQCph5h/fMwDb1l8Yok2hnD4xXPWHjWlyZpTuNFVoRAUFT1wMBDkQ3ZstRUyCxVQV4VDiNHsSTMlLT8QgB6Fz1BwfARl7NNKSCKEVBjXbO2gmcgC8L4TVLZihIfJg/B4llsvhrRqpkw3gUqrgeI0L4iDZFpBod1XgeI15Y+cZJNtKXcXmyPhVsHiex9rKUoomDkwIavOhqMIgkyzRr7QoOPekVGU7xRKtF4gFn8w2PPB/3paqdQ8oZaEZRMmaRAEtjE0inUNHLYKJ6+ZgWGgPadk+JLKaB8HyOsYabZTKWoKDKTQA5cR6GPpExD3ekIe1MtJUkEOw7nJ+kUiTkYRNlclSjzMQuDieLQfbq0LM1AGAA5QOknWKIWhkQa65kxy6BixzwiU0bx4QJOmE4eGcIFFiylRoGIzEWSJJUanjhFIllJYmun75Rqey2yPiD4pNA6etHaOYRj2SsN1Cl5qpXQAn1hxMlua4DEa6Dr5PBUtASAkBgBhE1Six19c/p0hJukGKtgS7SCq64f3TSFm1NtIl7qd5WgwHMwu2zPuqUhBqfmIyGgPHygCybPUuuAiK+5uhhsGtM5c1VanwHAfvErbZj8NJZ6KdsiDV9KdIfIsaEJchgKuYA2zJmhUpKQa1X8xwYYjEveIFWASNYeLtjZYqEafZmrJsiZNLgMk5n0EGTNgy0isyvNI8Ic7OQVfEBNEruirhwBfA3QPmfLvxNtpISWc/6Uf8YaWSV0Lj9LjcPJox9o2cMlgwEbM1GEa+epx81OKUwBaJL/eHc3pDxyGfL6VLX9/2Z02fpHkC6Q2Iq/rDWZZxkYHmyordmZ46G+zNqBYAXRfHBXEHI8P4hvJmBJfJ9ac4xRlVp4QXs3aFwhKqoOPDlwiMsfaKxydSNyFksXarjnkf256wZKnXkEmhwI0PDUYEcCIye1NorlhJlkFL/NXPD+frD3Zlsvy0zMLwAUAc6sei3HJUIk0hnuhqpJ8o7aUOExcBR+XlE1IonkY4BUhOHSM12omtNIzYDkMY1IOEZTtCkfHJOgiiJszVrTdVWqTUcDnAdwn5XbKG9ulXknUVHSB7PL3RD2Afbd2WZE1SDUEXgrUcdKwjXMqQKDg0ant/MH9TLGqPUxnZaAS56QoUiiRZwQWyPnG07FzCy5b0qocGZ25g+EZaz7pY4KLPx4/WNV2QspE7klR6YDzEDsPRp1oqD1+ni0B26fdlqILkDXpBVvWatkH8/wBoydptCyTfdsWNODAcx4RLJzf2LYY3JL5AEyL62Orq4k1hmFBCX8OMV2WWE1OVTxJiNttIRi184D8I1PGJ7PVSSRRNnMXXU4hGQ/MrgIjK2dM/p0qUtYvpK0JBAupUQUpJAvVCUFiaPRoBkSvjTESH3pqvtC7ES80jQnxP6Y+h9qZFEkBgLyQNALreA8IrVRbMkpqeWMWZP4CZcwBIuy1gFLfdUKMHyLP3xC2yiT7rBMmSJiCg0IJSD+EiqT3EQPZ55N4LosUI4iJGxVoTLfximacmg+cHOmffANpDVyikWZcsaVg0ysUmJEvhTOKkBjF0YpbK1y66QLaENyg20P0iqelxBROUS7ZNof7NRoKjlmPF++Nls8pMsp4MfKngWj5zLXdINaUjQWTaRTyPr5YxOcfgMJWqPoOzlFSHbh1Dg+LxccOTwu7Pz76T+pyH1x7yDD1cvPIQFyc+AIJw1jP9qLE4CxkWPI4ePnGoujHGBZ8oLdKhQpb34Qwp8/ElKRjXjWFq1MWDtlyhhb7MpBqDdObU74EEs+xBQKNB/wBQZn+MTwQn1MKZZdLcR4+sH9u1f4w8Lv0gJDBhrUxzOiO5WyJpSxQwIzIFDzPXrGn7NLRIlKEwhKr2OO6wz0d4FE1ITeUaXElyVZBIYBJc68oAVPStMwgEAJzKquQM+BNIj+o0W/TtGstBqXz8qfSMXbJ1+apsAX6CiR3xDst2sM2y3FkX0JCQfxAOyueD8oN2VZ7qb6gXLEDh90evWFkvczV6WPFk5cu6kE1Vi2h48YTbRUJVSb01VeT5troOsN7dPTLSVqqS7JOZ64AYk9M4x9rCyStnKS90gurF1ftpBhG2Wz5VCP3Dexyj/WpKsia1wYAR9V2gm/ZXbAlXPXwJj5bskj+qdOaAoHgpzH1PZiviSEp/Elj1H7xerVHlqXjJS+5jrMghU7gR4gf8YB2jJJ30sVYFvvDjxaC7bJuWgheCg39yf48YgtKAd1ZJ4j1jLo9ziSFEyc4wr5QNbEunnB9vs13eGGf1gVR98IZMlNXaYrVT+PLhFMtN7KDp6OD9Youl3qQfCLJ8GCUKYLaDlHEEEUx84NmSXELZ6bqucMnZOcXF2Azgxgmx1Ce4++UVW0sRoa00P0jtjWxaHIrhm87MTbhU5oAHOVHxjQf/AC0kp/7nOhrGJ2NOInJD0VLmltSEEB+898VWmeUIRdBUpQJYPQAtl5RDm6Rdpdm5s20ELIQhdccCHHUAQTKDnPD25yjIdkZp/qK5pNOI5xrJCq1MPElNUATrKouGF12IpWvLDrCu07NkhR3G4XsI0s87pw+Zue8IW2qUbx6eQg0CzI9t1/4uYePlT0iEiqgeDCKe0kwqnqVqYssRJA4n6wXoETeVBSGrdT0SUBz0cdWiFrlNKUOA0wJTpSDpaDvEfgRn+QH084XLU6GxDP5MIys0IxnY+whEpU5f3jdQPxMa9HZ+TZxrbKu5LMyaS2PEvglPE6ZQLY7CB8KXS5KlpfipW8rxd+XGNfszYzqE1YClJqhBwlk/eOqyGw+XCH5nI2eUcGNLv+RJY9grURPnXRMNUy1PdlAfLfABvEYhNGNS5wzW1RKRNBlqvMwWWO8p6qrWpjYdrLZPTuFctIIwTeHiqPnNoWCFgi6sJLppRmII1FIso1wec5uT8mWbPZFpSkYJRc6BUy7/AOrR9M7O28XUDUn/AG/tHyMq+3UfzDyfzMfQ9hTmMlz/AJrHqAPUwROg7tJY77qA3gqnP9wD1aFdnSlcsKAD4HgRjTuPWNFPF74qDkfEZjqISKAQ6buJdTZ0xGmUQyRp2en6PL5R8Htf8FO0Cq/LSLoQpxxJDXhyYhurwvtdnun8vlFlqs0xK5YVNUSpSgFEVQaG9jibw8oINnKZRBUVKFXOeZfoYXRVXJtNf34FFrRnpjAslZOBg9VK4pz/ACv6QIuz3XKKjSKRfRnyRd2idyArbKo+YLwfZiTSkVzmaCnTFmlKImtcl5fEZNiDAkssx9+6Q0k1caj33QAtDAjSo5Y+p8IqjFJdjLZ1p/xMo5b6f9Qb1hvZVXncBhrhR/QRmZaymZKVooHuIjT7LVvZ0bDWhLd5PWJ5EUxu7GWxUNPSGwChpgDDqTMqOsK9jpBnpaoIV4AwxSircTAhoE9hk0bo/X6iKpwrFqhuj9fqItU0UJnzja0p5hPOI2NfyjjF1rUSVDj784GkgucYL0dE+lIURLOe6g41e6MOjwrkkKChqW78YInWq6Fp5JyySkfWPbKkOX5q6UaMjNmKNtBuzrKFTAkfKDeWfLvI8I2glsj8OjsPZhL2SkXr5ArebDQBu4lUHbekAOSkEtitXkx9I0440iHqcnnP8GI2/bVzFkKYEUAPvyjG7Qkj4qVFxilQ4EFvGNHteaHIUkp4guP4jMbUnB8ck11ZUHsktCexzCVknEkHH3qI3OxZ7oTqCSAOZjB2g3Vp0upLd4+kP9i2hYIKt16AhLnLAZnDqYLfByTuj6Gbej4xClAFZLfXhgYp2mUhlUuux1Y4ENieEZ2TZWJK0gKP/wCijeOLkM4fg9Gh5YpKFTkKCJbXjRghAYDEpJLVOFYlKV8UXhHwakmK9rWOcbi0IcILsosSaE0D0ISnxj1mtiJwYUVgQ4p7rzhztz4hXMJmJSwHyJZNAMLxNOMfPps1Mub8SUskkBSzgL1XAAGFBziajfBpjnknb7HM2RdLhm8uHFJhfM3XpTMfh4j8vlDeRtCVPG4WJFUnLUjUQunySSxooVSrhpxgLh0zRNKSuJQQcU1gYEmhESlTWJahGKdOXCLrQDdChXXlrFVwZXyrAEAJXzgS2yildcD7I8IItaqPpE7ckKQFPhFDK1w1+4pmlvh8FfSHmz5xqTqPfhCbaLBKcfmrhDlKQ1OL+fqI6WgQ2abs6b08Z/NhyIOucNZstlHKp/iEXZae09FGBIHfSnfGqtdndR5nzhYo6ewedMZH9480wRNmVoICnpN0j8w80xOasuaiGYiM/s/ZfxZik3roCSp2fDQOH74IsmwUBdJpLEO0vTJ79DBGxC0yYdEK8j9InapMw3AlakoSMAoJc1cq1eEm3dDwXARaLEkBazMLCpBS2n5jrDKzoKSoNUJbqSAPGFG0gf6OeFVUJSq4u6VkV6CAOx1rLTLxUo/ZkOSSwUN0OdcuMSSNWN8n17Y1m+FLCECiaFX4ln5j0hd2gt0pAurvP+IDA8TB8ucoCUhIDKJTiCQzlSlVDC89QTUxm+0E0XVElG6SCEqqE1ZZF4ioBOWEajB2YjtHakGjYnHgXjFqS5bK8R0EOdorN9aXcJVi3H0JI6GKNmSDMVuhg5Ys5NSTdAxOUI3Sstjh5NIqnbIvlJcBqFzljg1Y0OzLAtAcJJP4rrdQ/WC7PKKXuIdY131D+1O6nrF61WpnIm/+nlUxB5GekvSw7QTs+1mUGWheBFGr1xEHL2hLmv8ACAVdAJBS34gQ34rpoeUZK1TphBvfEbmPoICsltXKLoVdBZ6ULGnI456wfJtckpenhF3EhtiyTJZASpSpSvlD4AnAdXplGctMupFQeIqB9TDDbNtnzLwd0KVeZOD82fHGuMLZdmmYBBHl4RaHC5MeRtukiizzVImJKTvAuODRr12sTUgiiwN5L5GrjhwyhHs/Y8xblCCWxLMA8HSNnqDEDe/EDlwhZ+LKYPOKfwz08/eHI8v2iUm1NTI5RaqwTW+VQGHymp0wjytlmmA5qAbvI7o7iuRnJ+VoDCHBAzjmzxeSpGeXGGEnZ6Uf5gD1xfyeI2b4QWQqYxr8rFz1bGD5JrgTwdpsUW2zi4kHXzBhjstF+4lNSohDcSw1oMNYIFoswJvqUqv3khn7zlBFhlyppIkofMuQAQMiCOeEc5X0Io07sLstyWyrxBFQzY8anBhDtfaeUASpBfNlJFc2fKM+qWlg0uUjmolzwoKe3ipaKgC4HP3U/UmAhpJM1s+0yV7qJqFE5BSSRhoeEUKlHXwgGV2eQFhSpi1FLNRCRRi1Eu3WGqjy99IpVme0tCjZNRMAoSCOpBHm0McjWrMCBUnOtK88q0EA7CS6lZG6pueRhrOnlBC0pZYLs1C/zAGoqQ4fXKJZNlcegbbMtSZcxC0gfFlLKCDipIS6eZC3o+ER7IWGQhEpa1gzJgWtipkyxLdSAo0BJUkHHTSoXbGeu3JvrCpKbMiYoUH2izdJxpdCUJqM1GMzs6etCUy/iG4CFC8AbpwP9po4gJKikXI+om3CdLs8xV037QUAkv8A5txRdWdxL9YzO2p/xLesoU6UpJUAXCkprc4uq4nmYx823MSlSdc8NW5+kOVWtKZUybKoqbNCZaU4oTL+0HD5jL5hJekc0x+ChWxypa0KqUl5ilqSgFZJCjvEEJK73hrDOxWUI3Ja5YOBCJiVFj+i8cuUCWCwGb8yyEIAM1YxUS+6lsS75xqdkAXCUICJeCSSSqYR94nOEk2zRiwNCibs+Y9VqujIXq94AEL5qEpP2iVhsTdJfXFYDZ4xqLTODZ8oz21LXdo1TljCJ9FZ4Fu2LJm1LOnBMwnikJ/5ZViqbtyVUJlqDkVJyBcfcYuOOsRnB8f4gSWpUmoSFyz90+kVikZZwafL4HEra5SgfYoIwdSTqTlMGukGWbeR8SamXLQflCUC+tjUgLcAcf5gCZtCVMushVP8tmD8xkdRDNNkVNmISs1IcgBhKQMhxy/iEZeGOHXKDrFY1WkfDkpKZYyDDvOcH/8A0qcEsLQpAyCCR3vj3RrNjykSLOlmBXhxA915wQqYGfWLQgqtmT1HqJOXiuEuD5TtPs1Pk7xCZqfxVBHOsLkWGVaAUD7OcHoSatWj0Jjf9pdrmXLUUjejBLt/2gnABzRQGpBbD3WC49oXHmepaEwlJQSFp3gaccx0guxWMfOfmNSXzrlBlvAWQWa87ZsoZxXKtBYhQYihA1pUE98C7RRxUJfjQo2iAEgDAkkmHHZVRCVHP4a/BKoV7WSCU5huNG88Yadn1AX8/s1jvSqHejKvrCZVkpfVWo66iK5i94KqG48cPKOSpdXrTDEsMmi5MvMk8HA98ekKO2aefP3qYnwgQqVx8ItnqD584oNmet6KEEVbDmbxLtunFtPCHhmqI3UuMiSz8hdhDstLFenw1f7Ye7VtC0KTcatS+Rc07gIlkVyopjlUbYJthB/p5z0+zXx+6c2oYw1mlsHOGPdG+t6lLsc16EoPfX1jHW2RcQEhgWc+9Imvg14+V5ErZZwpcxIAckqTxepTC2ROKd1q4CmJ0eGkz/LWM0pPUUPiI7YpQXaklsTeI4j945Pjk0ThbTQZNCgmVZ04qIKj+Y5cgnzjWSHCC36E0wA9IzUretaWqwPik6840y1UCRgkd/suYQugCcHxw4Zn6Rnduyy6S3CNDOXVvbRl9q2oLPAUA1JgJcjTftF88HJyOGRiIF4MccqR0kEYDlAtpnG8JaRXB+f7ERVIyTaXIwsSglTIrMxpggfiV6CNVYZV0TC5JF2W5zUWKujqA6RndkykS7oNHdajncRU9CQBxcw7sU1xLTVyTMVzJ3R4juici+JfJp5lqYIToAB5+sD2i1KapzAxgFc7ed9fEtHbSpggdY0xXCPHyv3v8sht7eQknGqTHzxSilMxD1DjqCz+sfQtrf8AaRzj57taWRPW+FFenmIcToYWib9hKUMg/e8UqmlSQaOMeWLnlHNnsqzpSTgG7oDnTylmDti/vSJxRqyy4T+UidvmJUAE4sac29IM2Av5xolXiFDyhbPnXCWAYj374QVsycQpQGBQeuZEO1wZ0/cOpb3aHBvYphFi8sfDXlAqbQpKUsHvcOAbzME2dalA3scNBzaFoa+aG84ViYH5vAR1ad5hwMUrZy8UIo7sgC+Qc0KflhDqTMvUIdvyv30xhHssb/8A4zDuSu7KTiDu8q1Pj6xDJsti0Ddo7X8BKUpSFPkQQ4DEhqMHI51jKWbZE2aj4iVIAVWpU4Y1enCGfaO13jWlwqFchvH30i7sksFK0nAOTydz4AiJXSNv6dJJC+ZYTLAlKLqlgOf1B26YRLYkt54OgMEWzeXaF6qDdz+sU7MmXBMXy9YWzaloI2MXmrmH7o/3Fn7nh3IXuAnQQg2CLxWHqogf7n9Ya7StglpZIqwAGmDUzMcFaAtq2gig+ZQ7hrGfnynwrkAKwbPlLVVeON3E81H0gKdLOOHJ4KFm7BFEBkmhbOK7LIIKlKpjjoM45bSpqKPIgHxIw5xRZkKNFqpoIqlwZZP3VQ47OFS5i5mCbpA/TRseTw7krq4d9fXzijZksCXk2eVDh1pBVkZqYxGTtmrFGo0XS6nqfMxday6gNBEJKK9YjaTviNa0eJP6mGbQT9iOEYTtEioI0I65esby3ncIjFdpktKKtC/vvhhOhLZLT8MgPut3MP5idoAKwXoajjqPARQtODaGIWVZDAgEEBQ4ZH+IWirl09HLWl5jYbo83g6wyiDeUtxdIDBql2z0gCeD8QHHLnDGSboAGZunlVobomnyPLCWAz9+MGCtR75wLYVb1asSG5Fg/CDQlu7y/YwB+w+YliSOHrAE5Qcu5PODFWpLUUknrj1EUzwm8d4dIYlyd2KHmf2keEOp6/s2BBIAAD5gFyRzMItkgic35TGhWh0I/UAaapSK90Qy7L4hbtRINmtKSHCReD1+6ogvqxiNisKZUtSknFBxOrN6wTPlg2eexcFHlLL+IjloUBKDZ/D7mf1ESejZg+tCdS3QumCqnnT6QNNUEyDleI8KmCJc26pYy05jH3pC62zrykoSKOyeuZ5mFS5Ns3SC9l2v4EorYFSqJHmfFu+DLIgqPxJnzGozYa8zCm0SyqamUnBLB+H7w8tIZglyWAfQcILBH4+DsxCQA7Vy15wn2qtw4PAQcbO1Vmug+sKNoXnLgUoGyHrAWwy0Jpi3z6ROwIdQAGMSXZys0FdcO+CZCfhinzHwirfBkjF+VvQ4+KEsl/51g2yIAhNs9Lqc+84Zyp7EvoX84i0bIviw2xTMTz9YHMx1gcYrshIQOURStlp/UD4RsPBfLGlqXQ9RGZ2um9KU4oRGktYdLpwcv9Iz+0RuK4A+/CCd0ZmYhiT+RR5D20UyyAlB4tyfLjgDTWCrUWQdVU56xRKlgIJLbrFuOR8Y5DtVwEpQ50p3N77yIoTP3k/qeCLP8j5OanNgKD+4g92kBykspPE+/COFkuEa2zoYszOArJgktV+4wbbJtN1nuEFtQ8UWRDqSNAPAHOCbcnEZMR3GBsLEkm0k5jGDU2oZisJMCpjmYa2eYkpB4cIcjY62YhpwOG63StYbItG4E8T0x8WcR6PRny7NGLREqeROP5SB0Qv6eEKbZa2CEnIAngSAw4kACPR6JM3+n7YOlAUv8qksH1GsLLGgGYtZ+WXQcTWPR6ORpltF2y03pgKs1Q+tkyrJFfJ49HoEgw0ALcHeJ6Y69BC202og/K5J+83kI9HoMUNLQIq0KVoMaCnlFSQCY9HoejNdsbWdF1OkdBvXuNO+OR6Jx5Y+Z1B18DBmSBAqEErF3GpD1ApnHY9Gs8UaKUboY1ZiMiBV61zaukKJ1UKbHOPR6GOMpbkhVMxR9AWfrEZw+zWdfY98I9HoUo9s5ZlugDT6ftFdmU8xPOPR6GJt8I11kmMp8zTkHfplB01d4EcCY9HoRFJIy937Q6PHps1iaiPR6KmY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344" name="AutoShape 8" descr="data:image/jpeg;base64,/9j/4AAQSkZJRgABAQAAAQABAAD/2wCEAAkGBxQTEhUUExQWFhUXGBwYGRgYFxgeHxcYHCAYHRoaGh0aHCggGhwlHBgWITEhJSkrLi4uHCAzODMsNygtLisBCgoKDg0OGxAQGywkHCUsLCwsLCwsLCwsLCwsLCwsLCwsLCwsLCwsLCwsLCwsLCwsLCwsLCwsLCwsLCwsLCwsLP/AABEIAPgAywMBIgACEQEDEQH/xAAbAAACAwEBAQAAAAAAAAAAAAAEBQIDBgEAB//EAEEQAAECAwUFBgMHAgUEAwAAAAECEQADIQQSMUFRBSJhcYEGkaGxwfATMtEjQlJicuHxFIIkQ5Ky0gczg6IVFlP/xAAZAQADAQEBAAAAAAAAAAAAAAABAgMEAAX/xAApEQACAgICAQMDBAMAAAAAAAAAAQIRAzEhQRIEIlEyYXETgcHwI6Gx/9oADAMBAAIRAxEAPwD4gBHY8BEgIACKBE0iPCJpTAOJITQxaBhHZSaVi5KX6QBkhr2Ss96e9DdScdTQeZjeSpTCMt2Es7/EXxCfU+YjZktEpbKLQutdngVEh4aLU9IomhqZYxN7KLRltq7OmAKAxyIOODl3wjOTrKtKgFY048mOWfdwja7btAlgEnVgPpyBjF2y1XlhXEMHL0q7YNiMXxi0G2Jkr9wqXJUkm/ngHNKnDhhBCZI5R2XbEKoXfShxJ4v0PDhHFHrDcnKiYkaVhvY5JTLwqT3e6QmlF1BtaaxoLGhSqnlzicykaLbPKw5QSZQEXSffKLFp7ommdJWA/D0iubZwcoKnSzFChq/OCKKbVYiAWF4EENo+Y1jMrl06Ru1IeMha5bFQ0cdzxSDFmI2rHSInMDHnHJgcRUiRJpXACKYImBkxSlEccdSKx1osmJrHlpjjiCUxehNIjKRBaZQAfWAFI7Z0RNSKEiO2UfxFsxNG1jgmy7ISPh2ZNKrdXfh4NDlZ1gXZ6LstCcGSB3CDEpctkIhJlYo5Kk5wJttZTLo4c3bwAJS4O8xpQt3w3QgQl7Wv/TTCCARdL5AOHw4E+MBbG6Mft8FJWkBSyghIUQaEpdqkgghiXrTKrqbQk/ETRINPwsKJI4cS9K84ado5jzFhRI+Ubv3kkA1eoOHQdIWz56XAvEsc8qjPkBlF46Iy2DKcKLthqPD9sogq0rUb14vwoOQAoA2USnh1vw8qeUVIG7WGJtmj2akrua4+Dxp7M9GNP5eMns6dcbofLONbYTeIIIbgaGn1iOQ1Q0EpdgWypyiyTMqRwjy5LAVbrhHZSWIYu4y/aJhOzEK4RTMkAZQwAbHhFc1iG99/CORzFxSHD6xkdqy2K/1GNoqhIyx9+84yO0Fb8wGgBPWkPDZOWjNTxEMoMtKHDtXGB5aKE5RYkUrG7EQmCLQlmEQUA8cdRKcisSIcCLZ8vCK0mjRxx2ViILUKRVZEQQpNDHBRCy+sMrBJvTZadSPr5QvsyfONH2dszzb34U+Jp5QJOkNFGr+GzDMY/TnF9nl4RVJQH9+H0gyWa5MMIz9laJmX5NCfb1nJkzQwJKCzijgZ8IcXqwn7ST/sVg6MffHDrB7RyMtsizSJktUy0zlpAIZKU3ibga8pRFBUgJH0hhtDY1jMoTxMUUqJuqCQ61Vpg9Gzgz/p5s5E2RPC0gqLy65JLFWOtO6Cu0ViloRIlXQhCQVANRlEiurhOPF8oZy91IpCH+O2lo+b7QkgEhNDmCA+uIP0gGoDRrO0dgAWVZkZ9w50EZZQi6dqzHOLjJpj2zyXYjAtgMi2Ea6yS90NiE6cmjHbGUbqedOhjdWWUW4sa9YjkLwqjy5b0J4++EWWZOZgpcggO31iKEViYxciW75/xjAihViM4PQ7MKZRQqWPvR1AYvmh6M/HTr/MZvb9iaY/4g5YYXWFNco1wc8Bk0LttWQrlE5pqD6d0PF0xXoxM6yKd1BhgOULp4q2kaCaVXS5vUDByeXKEMxJCgYqiQPPG+ByiM5W8ecESwVTOhPnAixWCAZzpe6dcYqQkHrWCkZiKEJoRmKRwxZZk4RO7ErPLpHVJLvpHHE0J843XZHZryVLOKj4D+YwwFDr9Y+pbARckS0nJA72BMJMdFa7MRxi+WGg4AGkDTZYekSqhrsjCLtKl5SqaPyvJjRfDA6wl7SST8CZTRu8R3aGRk+y231WRU4gBiM8AcH7oU7Zt65q75UsjAOCwGgBwHCLJFnKl3cr144ZUETt0rfJq3HF4ukk7ItycK6ArZtZUxKQrFIZ9RCwVgi0IDvFMOSbb2PtkEfBSc0qUH4Yk+MfR7DLcuwIPrHznszKSsLQVNmPI+nfG72baagP/pPpj3PEJ7NMOYoZqS/q0dEsGJyiC4FWMTMrSFOBhLZs6nwga0JJeD5qaDrAxIYwUcwJCd3pE7jgx0IdPGL0pgHGC2lJMtak6GnI4ecIrQij8X+sbbtXZWZeu6fMesY2eird0ViTYPY0/MrRPnADGDZ4KElGuWgyB8Y4CBSGFD7QliFDA6awOkb54wzny2BDUOWkCCSXwgJhR2ToMYsI3myjskMWEXLlAHGumkAYjZpN+ahGqgO8j0j6fKAFIxPZeyXrQk4hAKn4mg98I2tysKwovSoNSJJRr0EVWZD1PQa8Tw0HXDGy3yb8sgEpJGPGleRwPAxKUuR0iMucC4SU0xb6wPtKWDKXxBPdAVnkos4JWpiaEnDVgIT7U24pSVCWAlJdirEtm2XvCFSt8FEnsTWBQCph5h/fMwDb1l8Yok2hnD4xXPWHjWlyZpTuNFVoRAUFT1wMBDkQ3ZstRUyCxVQV4VDiNHsSTMlLT8QgB6Fz1BwfARl7NNKSCKEVBjXbO2gmcgC8L4TVLZihIfJg/B4llsvhrRqpkw3gUqrgeI0L4iDZFpBod1XgeI15Y+cZJNtKXcXmyPhVsHiex9rKUoomDkwIavOhqMIgkyzRr7QoOPekVGU7xRKtF4gFn8w2PPB/3paqdQ8oZaEZRMmaRAEtjE0inUNHLYKJ6+ZgWGgPadk+JLKaB8HyOsYabZTKWoKDKTQA5cR6GPpExD3ekIe1MtJUkEOw7nJ+kUiTkYRNlclSjzMQuDieLQfbq0LM1AGAA5QOknWKIWhkQa65kxy6BixzwiU0bx4QJOmE4eGcIFFiylRoGIzEWSJJUanjhFIllJYmun75Rqey2yPiD4pNA6etHaOYRj2SsN1Cl5qpXQAn1hxMlua4DEa6Dr5PBUtASAkBgBhE1Six19c/p0hJukGKtgS7SCq64f3TSFm1NtIl7qd5WgwHMwu2zPuqUhBqfmIyGgPHygCybPUuuAiK+5uhhsGtM5c1VanwHAfvErbZj8NJZ6KdsiDV9KdIfIsaEJchgKuYA2zJmhUpKQa1X8xwYYjEveIFWASNYeLtjZYqEafZmrJsiZNLgMk5n0EGTNgy0isyvNI8Ic7OQVfEBNEruirhwBfA3QPmfLvxNtpISWc/6Uf8YaWSV0Lj9LjcPJox9o2cMlgwEbM1GEa+epx81OKUwBaJL/eHc3pDxyGfL6VLX9/2Z02fpHkC6Q2Iq/rDWZZxkYHmyordmZ46G+zNqBYAXRfHBXEHI8P4hvJmBJfJ9ac4xRlVp4QXs3aFwhKqoOPDlwiMsfaKxydSNyFksXarjnkf256wZKnXkEmhwI0PDUYEcCIye1NorlhJlkFL/NXPD+frD3Zlsvy0zMLwAUAc6sei3HJUIk0hnuhqpJ8o7aUOExcBR+XlE1IonkY4BUhOHSM12omtNIzYDkMY1IOEZTtCkfHJOgiiJszVrTdVWqTUcDnAdwn5XbKG9ulXknUVHSB7PL3RD2Afbd2WZE1SDUEXgrUcdKwjXMqQKDg0ant/MH9TLGqPUxnZaAS56QoUiiRZwQWyPnG07FzCy5b0qocGZ25g+EZaz7pY4KLPx4/WNV2QspE7klR6YDzEDsPRp1oqD1+ni0B26fdlqILkDXpBVvWatkH8/wBoydptCyTfdsWNODAcx4RLJzf2LYY3JL5AEyL62Orq4k1hmFBCX8OMV2WWE1OVTxJiNttIRi184D8I1PGJ7PVSSRRNnMXXU4hGQ/MrgIjK2dM/p0qUtYvpK0JBAupUQUpJAvVCUFiaPRoBkSvjTESH3pqvtC7ES80jQnxP6Y+h9qZFEkBgLyQNALreA8IrVRbMkpqeWMWZP4CZcwBIuy1gFLfdUKMHyLP3xC2yiT7rBMmSJiCg0IJSD+EiqT3EQPZ55N4LosUI4iJGxVoTLfximacmg+cHOmffANpDVyikWZcsaVg0ysUmJEvhTOKkBjF0YpbK1y66QLaENyg20P0iqelxBROUS7ZNof7NRoKjlmPF++Nls8pMsp4MfKngWj5zLXdINaUjQWTaRTyPr5YxOcfgMJWqPoOzlFSHbh1Dg+LxccOTwu7Pz76T+pyH1x7yDD1cvPIQFyc+AIJw1jP9qLE4CxkWPI4ePnGoujHGBZ8oLdKhQpb34Qwp8/ElKRjXjWFq1MWDtlyhhb7MpBqDdObU74EEs+xBQKNB/wBQZn+MTwQn1MKZZdLcR4+sH9u1f4w8Lv0gJDBhrUxzOiO5WyJpSxQwIzIFDzPXrGn7NLRIlKEwhKr2OO6wz0d4FE1ITeUaXElyVZBIYBJc68oAVPStMwgEAJzKquQM+BNIj+o0W/TtGstBqXz8qfSMXbJ1+apsAX6CiR3xDst2sM2y3FkX0JCQfxAOyueD8oN2VZ7qb6gXLEDh90evWFkvczV6WPFk5cu6kE1Vi2h48YTbRUJVSb01VeT5troOsN7dPTLSVqqS7JOZ64AYk9M4x9rCyStnKS90gurF1ftpBhG2Wz5VCP3Dexyj/WpKsia1wYAR9V2gm/ZXbAlXPXwJj5bskj+qdOaAoHgpzH1PZiviSEp/Elj1H7xerVHlqXjJS+5jrMghU7gR4gf8YB2jJJ30sVYFvvDjxaC7bJuWgheCg39yf48YgtKAd1ZJ4j1jLo9ziSFEyc4wr5QNbEunnB9vs13eGGf1gVR98IZMlNXaYrVT+PLhFMtN7KDp6OD9Youl3qQfCLJ8GCUKYLaDlHEEEUx84NmSXELZ6bqucMnZOcXF2Azgxgmx1Ce4++UVW0sRoa00P0jtjWxaHIrhm87MTbhU5oAHOVHxjQf/AC0kp/7nOhrGJ2NOInJD0VLmltSEEB+898VWmeUIRdBUpQJYPQAtl5RDm6Rdpdm5s20ELIQhdccCHHUAQTKDnPD25yjIdkZp/qK5pNOI5xrJCq1MPElNUATrKouGF12IpWvLDrCu07NkhR3G4XsI0s87pw+Zue8IW2qUbx6eQg0CzI9t1/4uYePlT0iEiqgeDCKe0kwqnqVqYssRJA4n6wXoETeVBSGrdT0SUBz0cdWiFrlNKUOA0wJTpSDpaDvEfgRn+QH084XLU6GxDP5MIys0IxnY+whEpU5f3jdQPxMa9HZ+TZxrbKu5LMyaS2PEvglPE6ZQLY7CB8KXS5KlpfipW8rxd+XGNfszYzqE1YClJqhBwlk/eOqyGw+XCH5nI2eUcGNLv+RJY9grURPnXRMNUy1PdlAfLfABvEYhNGNS5wzW1RKRNBlqvMwWWO8p6qrWpjYdrLZPTuFctIIwTeHiqPnNoWCFgi6sJLppRmII1FIso1wec5uT8mWbPZFpSkYJRc6BUy7/AOrR9M7O28XUDUn/AG/tHyMq+3UfzDyfzMfQ9hTmMlz/AJrHqAPUwROg7tJY77qA3gqnP9wD1aFdnSlcsKAD4HgRjTuPWNFPF74qDkfEZjqISKAQ6buJdTZ0xGmUQyRp2en6PL5R8Htf8FO0Cq/LSLoQpxxJDXhyYhurwvtdnun8vlFlqs0xK5YVNUSpSgFEVQaG9jibw8oINnKZRBUVKFXOeZfoYXRVXJtNf34FFrRnpjAslZOBg9VK4pz/ACv6QIuz3XKKjSKRfRnyRd2idyArbKo+YLwfZiTSkVzmaCnTFmlKImtcl5fEZNiDAkssx9+6Q0k1caj33QAtDAjSo5Y+p8IqjFJdjLZ1p/xMo5b6f9Qb1hvZVXncBhrhR/QRmZaymZKVooHuIjT7LVvZ0bDWhLd5PWJ5EUxu7GWxUNPSGwChpgDDqTMqOsK9jpBnpaoIV4AwxSircTAhoE9hk0bo/X6iKpwrFqhuj9fqItU0UJnzja0p5hPOI2NfyjjF1rUSVDj784GkgucYL0dE+lIURLOe6g41e6MOjwrkkKChqW78YInWq6Fp5JyySkfWPbKkOX5q6UaMjNmKNtBuzrKFTAkfKDeWfLvI8I2glsj8OjsPZhL2SkXr5ArebDQBu4lUHbekAOSkEtitXkx9I0440iHqcnnP8GI2/bVzFkKYEUAPvyjG7Qkj4qVFxilQ4EFvGNHteaHIUkp4guP4jMbUnB8ck11ZUHsktCexzCVknEkHH3qI3OxZ7oTqCSAOZjB2g3Vp0upLd4+kP9i2hYIKt16AhLnLAZnDqYLfByTuj6Gbej4xClAFZLfXhgYp2mUhlUuux1Y4ENieEZ2TZWJK0gKP/wCijeOLkM4fg9Gh5YpKFTkKCJbXjRghAYDEpJLVOFYlKV8UXhHwakmK9rWOcbi0IcILsosSaE0D0ISnxj1mtiJwYUVgQ4p7rzhztz4hXMJmJSwHyJZNAMLxNOMfPps1Mub8SUskkBSzgL1XAAGFBziajfBpjnknb7HM2RdLhm8uHFJhfM3XpTMfh4j8vlDeRtCVPG4WJFUnLUjUQunySSxooVSrhpxgLh0zRNKSuJQQcU1gYEmhESlTWJahGKdOXCLrQDdChXXlrFVwZXyrAEAJXzgS2yildcD7I8IItaqPpE7ckKQFPhFDK1w1+4pmlvh8FfSHmz5xqTqPfhCbaLBKcfmrhDlKQ1OL+fqI6WgQ2abs6b08Z/NhyIOucNZstlHKp/iEXZae09FGBIHfSnfGqtdndR5nzhYo6ewedMZH9480wRNmVoICnpN0j8w80xOasuaiGYiM/s/ZfxZik3roCSp2fDQOH74IsmwUBdJpLEO0vTJ79DBGxC0yYdEK8j9InapMw3AlakoSMAoJc1cq1eEm3dDwXARaLEkBazMLCpBS2n5jrDKzoKSoNUJbqSAPGFG0gf6OeFVUJSq4u6VkV6CAOx1rLTLxUo/ZkOSSwUN0OdcuMSSNWN8n17Y1m+FLCECiaFX4ln5j0hd2gt0pAurvP+IDA8TB8ucoCUhIDKJTiCQzlSlVDC89QTUxm+0E0XVElG6SCEqqE1ZZF4ioBOWEajB2YjtHakGjYnHgXjFqS5bK8R0EOdorN9aXcJVi3H0JI6GKNmSDMVuhg5Ys5NSTdAxOUI3Sstjh5NIqnbIvlJcBqFzljg1Y0OzLAtAcJJP4rrdQ/WC7PKKXuIdY131D+1O6nrF61WpnIm/+nlUxB5GekvSw7QTs+1mUGWheBFGr1xEHL2hLmv8ACAVdAJBS34gQ34rpoeUZK1TphBvfEbmPoICsltXKLoVdBZ6ULGnI456wfJtckpenhF3EhtiyTJZASpSpSvlD4AnAdXplGctMupFQeIqB9TDDbNtnzLwd0KVeZOD82fHGuMLZdmmYBBHl4RaHC5MeRtukiizzVImJKTvAuODRr12sTUgiiwN5L5GrjhwyhHs/Y8xblCCWxLMA8HSNnqDEDe/EDlwhZ+LKYPOKfwz08/eHI8v2iUm1NTI5RaqwTW+VQGHymp0wjytlmmA5qAbvI7o7iuRnJ+VoDCHBAzjmzxeSpGeXGGEnZ6Uf5gD1xfyeI2b4QWQqYxr8rFz1bGD5JrgTwdpsUW2zi4kHXzBhjstF+4lNSohDcSw1oMNYIFoswJvqUqv3khn7zlBFhlyppIkofMuQAQMiCOeEc5X0Io07sLstyWyrxBFQzY8anBhDtfaeUASpBfNlJFc2fKM+qWlg0uUjmolzwoKe3ipaKgC4HP3U/UmAhpJM1s+0yV7qJqFE5BSSRhoeEUKlHXwgGV2eQFhSpi1FLNRCRRi1Eu3WGqjy99IpVme0tCjZNRMAoSCOpBHm0McjWrMCBUnOtK88q0EA7CS6lZG6pueRhrOnlBC0pZYLs1C/zAGoqQ4fXKJZNlcegbbMtSZcxC0gfFlLKCDipIS6eZC3o+ER7IWGQhEpa1gzJgWtipkyxLdSAo0BJUkHHTSoXbGeu3JvrCpKbMiYoUH2izdJxpdCUJqM1GMzs6etCUy/iG4CFC8AbpwP9po4gJKikXI+om3CdLs8xV037QUAkv8A5txRdWdxL9YzO2p/xLesoU6UpJUAXCkprc4uq4nmYx823MSlSdc8NW5+kOVWtKZUybKoqbNCZaU4oTL+0HD5jL5hJekc0x+ChWxypa0KqUl5ilqSgFZJCjvEEJK73hrDOxWUI3Ja5YOBCJiVFj+i8cuUCWCwGb8yyEIAM1YxUS+6lsS75xqdkAXCUICJeCSSSqYR94nOEk2zRiwNCibs+Y9VqujIXq94AEL5qEpP2iVhsTdJfXFYDZ4xqLTODZ8oz21LXdo1TljCJ9FZ4Fu2LJm1LOnBMwnikJ/5ZViqbtyVUJlqDkVJyBcfcYuOOsRnB8f4gSWpUmoSFyz90+kVikZZwafL4HEra5SgfYoIwdSTqTlMGukGWbeR8SamXLQflCUC+tjUgLcAcf5gCZtCVMushVP8tmD8xkdRDNNkVNmISs1IcgBhKQMhxy/iEZeGOHXKDrFY1WkfDkpKZYyDDvOcH/8A0qcEsLQpAyCCR3vj3RrNjykSLOlmBXhxA915wQqYGfWLQgqtmT1HqJOXiuEuD5TtPs1Pk7xCZqfxVBHOsLkWGVaAUD7OcHoSatWj0Jjf9pdrmXLUUjejBLt/2gnABzRQGpBbD3WC49oXHmepaEwlJQSFp3gaccx0guxWMfOfmNSXzrlBlvAWQWa87ZsoZxXKtBYhQYihA1pUE98C7RRxUJfjQo2iAEgDAkkmHHZVRCVHP4a/BKoV7WSCU5huNG88Yadn1AX8/s1jvSqHejKvrCZVkpfVWo66iK5i94KqG48cPKOSpdXrTDEsMmi5MvMk8HA98ekKO2aefP3qYnwgQqVx8ItnqD584oNmet6KEEVbDmbxLtunFtPCHhmqI3UuMiSz8hdhDstLFenw1f7Ye7VtC0KTcatS+Rc07gIlkVyopjlUbYJthB/p5z0+zXx+6c2oYw1mlsHOGPdG+t6lLsc16EoPfX1jHW2RcQEhgWc+9Imvg14+V5ErZZwpcxIAckqTxepTC2ROKd1q4CmJ0eGkz/LWM0pPUUPiI7YpQXaklsTeI4j945Pjk0ThbTQZNCgmVZ04qIKj+Y5cgnzjWSHCC36E0wA9IzUretaWqwPik6840y1UCRgkd/suYQugCcHxw4Zn6Rnduyy6S3CNDOXVvbRl9q2oLPAUA1JgJcjTftF88HJyOGRiIF4MccqR0kEYDlAtpnG8JaRXB+f7ERVIyTaXIwsSglTIrMxpggfiV6CNVYZV0TC5JF2W5zUWKujqA6RndkykS7oNHdajncRU9CQBxcw7sU1xLTVyTMVzJ3R4juici+JfJp5lqYIToAB5+sD2i1KapzAxgFc7ed9fEtHbSpggdY0xXCPHyv3v8sht7eQknGqTHzxSilMxD1DjqCz+sfQtrf8AaRzj57taWRPW+FFenmIcToYWib9hKUMg/e8UqmlSQaOMeWLnlHNnsqzpSTgG7oDnTylmDti/vSJxRqyy4T+UidvmJUAE4sac29IM2Av5xolXiFDyhbPnXCWAYj374QVsycQpQGBQeuZEO1wZ0/cOpb3aHBvYphFi8sfDXlAqbQpKUsHvcOAbzME2dalA3scNBzaFoa+aG84ViYH5vAR1ad5hwMUrZy8UIo7sgC+Qc0KflhDqTMvUIdvyv30xhHssb/8A4zDuSu7KTiDu8q1Pj6xDJsti0Ddo7X8BKUpSFPkQQ4DEhqMHI51jKWbZE2aj4iVIAVWpU4Y1enCGfaO13jWlwqFchvH30i7sksFK0nAOTydz4AiJXSNv6dJJC+ZYTLAlKLqlgOf1B26YRLYkt54OgMEWzeXaF6qDdz+sU7MmXBMXy9YWzaloI2MXmrmH7o/3Fn7nh3IXuAnQQg2CLxWHqogf7n9Ya7StglpZIqwAGmDUzMcFaAtq2gig+ZQ7hrGfnynwrkAKwbPlLVVeON3E81H0gKdLOOHJ4KFm7BFEBkmhbOK7LIIKlKpjjoM45bSpqKPIgHxIw5xRZkKNFqpoIqlwZZP3VQ47OFS5i5mCbpA/TRseTw7krq4d9fXzijZksCXk2eVDh1pBVkZqYxGTtmrFGo0XS6nqfMxday6gNBEJKK9YjaTviNa0eJP6mGbQT9iOEYTtEioI0I65esby3ncIjFdpktKKtC/vvhhOhLZLT8MgPut3MP5idoAKwXoajjqPARQtODaGIWVZDAgEEBQ4ZH+IWirl09HLWl5jYbo83g6wyiDeUtxdIDBql2z0gCeD8QHHLnDGSboAGZunlVobomnyPLCWAz9+MGCtR75wLYVb1asSG5Fg/CDQlu7y/YwB+w+YliSOHrAE5Qcu5PODFWpLUUknrj1EUzwm8d4dIYlyd2KHmf2keEOp6/s2BBIAAD5gFyRzMItkgic35TGhWh0I/UAaapSK90Qy7L4hbtRINmtKSHCReD1+6ogvqxiNisKZUtSknFBxOrN6wTPlg2eexcFHlLL+IjloUBKDZ/D7mf1ESejZg+tCdS3QumCqnnT6QNNUEyDleI8KmCJc26pYy05jH3pC62zrykoSKOyeuZ5mFS5Ns3SC9l2v4EorYFSqJHmfFu+DLIgqPxJnzGozYa8zCm0SyqamUnBLB+H7w8tIZglyWAfQcILBH4+DsxCQA7Vy15wn2qtw4PAQcbO1Vmug+sKNoXnLgUoGyHrAWwy0Jpi3z6ROwIdQAGMSXZys0FdcO+CZCfhinzHwirfBkjF+VvQ4+KEsl/51g2yIAhNs9Lqc+84Zyp7EvoX84i0bIviw2xTMTz9YHMx1gcYrshIQOURStlp/UD4RsPBfLGlqXQ9RGZ2um9KU4oRGktYdLpwcv9Iz+0RuK4A+/CCd0ZmYhiT+RR5D20UyyAlB4tyfLjgDTWCrUWQdVU56xRKlgIJLbrFuOR8Y5DtVwEpQ50p3N77yIoTP3k/qeCLP8j5OanNgKD+4g92kBykspPE+/COFkuEa2zoYszOArJgktV+4wbbJtN1nuEFtQ8UWRDqSNAPAHOCbcnEZMR3GBsLEkm0k5jGDU2oZisJMCpjmYa2eYkpB4cIcjY62YhpwOG63StYbItG4E8T0x8WcR6PRny7NGLREqeROP5SB0Qv6eEKbZa2CEnIAngSAw4kACPR6JM3+n7YOlAUv8qksH1GsLLGgGYtZ+WXQcTWPR6ORpltF2y03pgKs1Q+tkyrJFfJ49HoEgw0ALcHeJ6Y69BC202og/K5J+83kI9HoMUNLQIq0KVoMaCnlFSQCY9HoejNdsbWdF1OkdBvXuNO+OR6Jx5Y+Z1B18DBmSBAqEErF3GpD1ApnHY9Gs8UaKUboY1ZiMiBV61zaukKJ1UKbHOPR6GOMpbkhVMxR9AWfrEZw+zWdfY98I9HoUo9s5ZlugDT6ftFdmU8xPOPR6GJt8I11kmMp8zTkHfplB01d4EcCY9HoRFJIy937Q6PHps1iaiPR6KmY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0" y="836712"/>
            <a:ext cx="8784976" cy="480131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dobe Caslon Pro" pitchFamily="18" charset="-18"/>
              </a:rPr>
              <a:t>okolo roku 1000 př. n. l. přišli na území Francie z oblasti Švýcarska a středního Německa   první Keltové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dobe Caslon Pro" pitchFamily="18" charset="-18"/>
              </a:rPr>
              <a:t>Keltové čili Galové dali této zemi název Galie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dobe Caslon Pro" pitchFamily="18" charset="-18"/>
              </a:rPr>
              <a:t>v 50. letech 1. stol. př. n. l. si pak římské legie Julia </a:t>
            </a:r>
            <a:r>
              <a:rPr lang="cs-CZ" dirty="0" err="1" smtClean="0">
                <a:latin typeface="Adobe Caslon Pro" pitchFamily="18" charset="-18"/>
              </a:rPr>
              <a:t>Caesara</a:t>
            </a:r>
            <a:r>
              <a:rPr lang="cs-CZ" dirty="0" smtClean="0">
                <a:latin typeface="Adobe Caslon Pro" pitchFamily="18" charset="-18"/>
              </a:rPr>
              <a:t> podmanily zbytek Galie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dobe Caslon Pro" pitchFamily="18" charset="-18"/>
              </a:rPr>
              <a:t>stěhování národů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72008" y="2348880"/>
            <a:ext cx="35283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Caslon Pro" pitchFamily="18" charset="-18"/>
                <a:cs typeface="Adobe Arabic" pitchFamily="18" charset="-78"/>
              </a:rPr>
              <a:t>Franská říše</a:t>
            </a:r>
            <a:endParaRPr lang="cs-CZ" sz="4400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Adobe Caslon Pro" pitchFamily="18" charset="-18"/>
            </a:endParaRPr>
          </a:p>
        </p:txBody>
      </p:sp>
      <p:pic>
        <p:nvPicPr>
          <p:cNvPr id="10" name="Picture 10" descr="http://is.muni.cz/do/1499/el/estud/praf/js09/dejiny/web/img/01/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293096"/>
            <a:ext cx="2016224" cy="246632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14" descr="obraz Lva III. s Karlem Veliký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591519"/>
            <a:ext cx="2304256" cy="226648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3.wikia.nocookie.net/__cb20120728131604/assassinscreed/images/8/8b/Old_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179512" y="188640"/>
            <a:ext cx="42484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Adobe Caslon Pro" pitchFamily="18" charset="-18"/>
              </a:rPr>
              <a:t>Středověk</a:t>
            </a:r>
            <a:endParaRPr lang="cs-CZ" sz="4400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Adobe Caslon Pro" pitchFamily="18" charset="-18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836712"/>
            <a:ext cx="8784976" cy="452431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dobe Caslon Pro" pitchFamily="18" charset="-18"/>
              </a:rPr>
              <a:t>Francouzská republika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dobe Caslon Pro" pitchFamily="18" charset="-18"/>
              </a:rPr>
              <a:t>Stoletá válka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dobe Caslon Pro" pitchFamily="18" charset="-18"/>
              </a:rPr>
              <a:t>Francouzi déle než 100 let válčili s Angličany francouzský trůn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latin typeface="Adobe Caslon Pro" pitchFamily="18" charset="-18"/>
              </a:rPr>
              <a:t>symbolem této doby je Johanka z Arku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  <p:pic>
        <p:nvPicPr>
          <p:cNvPr id="13314" name="Picture 2" descr="http://files.mojiandele.webnode.cz/200000138-d8bb4d9ab2/1595_5edaed67cdc1d809190fd1f73ae084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04664"/>
            <a:ext cx="2016224" cy="201622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Obdélník 7"/>
          <p:cNvSpPr/>
          <p:nvPr/>
        </p:nvSpPr>
        <p:spPr>
          <a:xfrm>
            <a:off x="0" y="2204864"/>
            <a:ext cx="42484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Adobe Caslon Pro" pitchFamily="18" charset="-18"/>
              </a:rPr>
              <a:t>Novověk</a:t>
            </a:r>
            <a:endParaRPr lang="cs-CZ" sz="4400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Adobe Caslon Pro" pitchFamily="18" charset="-18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9512" y="2852936"/>
            <a:ext cx="8784976" cy="452431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dobe Caslon Pro" pitchFamily="18" charset="-18"/>
              </a:rPr>
              <a:t>za Ludvíka XIV. Francie stoupala stále výš a výš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dobe Garamond Pro" pitchFamily="18" charset="0"/>
              </a:rPr>
              <a:t>dobytí Bastily dne 14. července 1789 představuje počátek Velké francouzské revoluce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dobe Garamond Pro" pitchFamily="18" charset="0"/>
              </a:rPr>
              <a:t>císař Napoleon Bonaparte, Napoleonské války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dobe Caslon Pro" pitchFamily="18" charset="-18"/>
              </a:rPr>
              <a:t>po jeho pádu se znovu vrací republika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  <p:pic>
        <p:nvPicPr>
          <p:cNvPr id="13316" name="Picture 4" descr="http://upload.wikimedia.org/wikipedia/commons/6/6e/Napoleon_cr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943868"/>
            <a:ext cx="2736304" cy="27975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" name="Picture 2" descr="http://dejepissychrov.sweb.cz/PadBastily14.7.17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365104"/>
            <a:ext cx="3024336" cy="226825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3.wikia.nocookie.net/__cb20120728131604/assassinscreed/images/8/8b/Old_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udu.ff.cuni.cz/soubory/galerie/19%20stoleti%20romantismus%20Francie/slides/11%20e.%20delacroix,%20svoboda%20vedouci%20lid%20na%20barikady,%2018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8640"/>
            <a:ext cx="7416824" cy="579748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Obdélník 3"/>
          <p:cNvSpPr/>
          <p:nvPr/>
        </p:nvSpPr>
        <p:spPr>
          <a:xfrm>
            <a:off x="251520" y="609329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>
                <a:latin typeface="Adobe Caslon Pro" pitchFamily="18" charset="-18"/>
              </a:rPr>
              <a:t>Svoboda vede lid na barikády patří k nejslavnějším </a:t>
            </a:r>
            <a:r>
              <a:rPr lang="cs-CZ" dirty="0" err="1" smtClean="0">
                <a:latin typeface="Adobe Caslon Pro" pitchFamily="18" charset="-18"/>
              </a:rPr>
              <a:t>Delacroixovým</a:t>
            </a:r>
            <a:r>
              <a:rPr lang="cs-CZ" dirty="0" smtClean="0">
                <a:latin typeface="Adobe Caslon Pro" pitchFamily="18" charset="-18"/>
              </a:rPr>
              <a:t> obrazům, který se stal  symbolem Francouzské revoluce.</a:t>
            </a:r>
            <a:endParaRPr lang="cs-CZ" dirty="0">
              <a:latin typeface="Adobe Caslon Pro" pitchFamily="18" charset="-1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3.wikia.nocookie.net/__cb20120728131604/assassinscreed/images/8/8b/Old_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0" y="260648"/>
            <a:ext cx="42484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Adobe Caslon Pro" pitchFamily="18" charset="-18"/>
              </a:rPr>
              <a:t>Světové války</a:t>
            </a:r>
            <a:endParaRPr lang="cs-CZ" sz="4400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Adobe Caslon Pro" pitchFamily="18" charset="-18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504" y="980728"/>
            <a:ext cx="8784976" cy="480131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dobe Caslon Pro" pitchFamily="18" charset="-18"/>
              </a:rPr>
              <a:t>v 1. světové válce bojovala Francie proti Německu, v čele s maršálem </a:t>
            </a:r>
            <a:r>
              <a:rPr lang="cs-CZ" dirty="0" err="1" smtClean="0">
                <a:latin typeface="Adobe Caslon Pro" pitchFamily="18" charset="-18"/>
              </a:rPr>
              <a:t>Pétainem</a:t>
            </a:r>
            <a:r>
              <a:rPr lang="cs-CZ" dirty="0" smtClean="0">
                <a:latin typeface="Adobe Caslon Pro" pitchFamily="18" charset="-18"/>
              </a:rPr>
              <a:t>, známá je bitva u </a:t>
            </a:r>
            <a:r>
              <a:rPr lang="cs-CZ" dirty="0" err="1" smtClean="0">
                <a:latin typeface="Adobe Caslon Pro" pitchFamily="18" charset="-18"/>
              </a:rPr>
              <a:t>Verdunu</a:t>
            </a:r>
            <a:endParaRPr lang="cs-CZ" dirty="0" smtClean="0">
              <a:latin typeface="Adobe Caslon Pro" pitchFamily="18" charset="-18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dobe Caslon Pro" pitchFamily="18" charset="-18"/>
              </a:rPr>
              <a:t>ve 2. světové válce nejdříve Německu ustupovala, až nakonec kapitulovala, Francie byla osvobozena v roce 1944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dobe Caslon Pro" pitchFamily="18" charset="-18"/>
              </a:rPr>
              <a:t>během padesátých a šedesátých let tedy získali francouzské kolonie Alžír, Maroko a Džibutsko samostatnost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  <p:pic>
        <p:nvPicPr>
          <p:cNvPr id="10242" name="Picture 2" descr="http://crg.cz/sekce/historie/referaty/20-stoleti/verdun/bataille-verdun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24944"/>
            <a:ext cx="2520280" cy="336457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2290" name="Picture 2" descr="http://www.vyukovematerialy.cz/dejepis/rocnik9/foto/valka/francie.jpg"/>
          <p:cNvPicPr>
            <a:picLocks noChangeAspect="1" noChangeArrowheads="1"/>
          </p:cNvPicPr>
          <p:nvPr/>
        </p:nvPicPr>
        <p:blipFill>
          <a:blip r:embed="rId4" cstate="print"/>
          <a:srcRect t="12500"/>
          <a:stretch>
            <a:fillRect/>
          </a:stretch>
        </p:blipFill>
        <p:spPr bwMode="auto">
          <a:xfrm>
            <a:off x="4139952" y="2780928"/>
            <a:ext cx="2808312" cy="368591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3.wikia.nocookie.net/__cb20120728131604/assassinscreed/images/8/8b/Old_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1484784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Objevy </a:t>
            </a:r>
          </a:p>
          <a:p>
            <a:pPr algn="ctr"/>
            <a:r>
              <a:rPr lang="cs-CZ" sz="100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a vynálezy</a:t>
            </a:r>
            <a:endParaRPr lang="cs-CZ" sz="10000" dirty="0">
              <a:ln w="18415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3.wikia.nocookie.net/__cb20120728131604/assassinscreed/images/8/8b/Old_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323528" y="6237312"/>
            <a:ext cx="2282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latin typeface="Adobe Caslon Pro" pitchFamily="18" charset="0"/>
              </a:rPr>
              <a:t>bratři </a:t>
            </a:r>
            <a:r>
              <a:rPr lang="cs-CZ" sz="2400" dirty="0" err="1" smtClean="0">
                <a:latin typeface="Adobe Caslon Pro" pitchFamily="18" charset="0"/>
              </a:rPr>
              <a:t>Lumièrové</a:t>
            </a:r>
            <a:endParaRPr lang="cs-CZ" sz="2400" dirty="0">
              <a:latin typeface="Adobe Caslon Pro" pitchFamily="18" charset="0"/>
            </a:endParaRPr>
          </a:p>
        </p:txBody>
      </p:sp>
      <p:pic>
        <p:nvPicPr>
          <p:cNvPr id="3" name="Picture 13" descr="Image:CinematographeProje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91680" y="1196752"/>
            <a:ext cx="2659999" cy="372027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Obrázek 3" descr="lumierov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573016"/>
            <a:ext cx="2376264" cy="244968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Obdélník 6"/>
          <p:cNvSpPr/>
          <p:nvPr/>
        </p:nvSpPr>
        <p:spPr>
          <a:xfrm>
            <a:off x="467544" y="404664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Caslon Pro" pitchFamily="18" charset="-18"/>
                <a:cs typeface="Adobe Arabic" pitchFamily="18" charset="-78"/>
              </a:rPr>
              <a:t>kinematograf</a:t>
            </a:r>
            <a:endParaRPr lang="cs-CZ" sz="4000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Adobe Caslon Pro" pitchFamily="18" charset="-18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148064" y="188640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Caslon Pro" pitchFamily="18" charset="-18"/>
                <a:cs typeface="Adobe Arabic" pitchFamily="18" charset="-78"/>
              </a:rPr>
              <a:t>fotografie</a:t>
            </a:r>
            <a:endParaRPr lang="cs-CZ" sz="4000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Adobe Caslon Pro" pitchFamily="18" charset="-18"/>
            </a:endParaRPr>
          </a:p>
        </p:txBody>
      </p:sp>
      <p:pic>
        <p:nvPicPr>
          <p:cNvPr id="2" name="Picture 2" descr="http://www.digimanie.cz/historie-fotoaparatu/1773/img/body-0.B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551045"/>
            <a:ext cx="3456384" cy="2306955"/>
          </a:xfrm>
          <a:prstGeom prst="rect">
            <a:avLst/>
          </a:prstGeom>
          <a:noFill/>
        </p:spPr>
      </p:pic>
      <p:pic>
        <p:nvPicPr>
          <p:cNvPr id="8196" name="Picture 4" descr="http://upload.wikimedia.org/wikipedia/commons/d/dd/Joseph_Nic%C3%A9phore_Ni%C3%A9pce.jpg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6588224" y="908720"/>
            <a:ext cx="2232248" cy="265743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1" name="Obdélník 10"/>
          <p:cNvSpPr/>
          <p:nvPr/>
        </p:nvSpPr>
        <p:spPr>
          <a:xfrm>
            <a:off x="5364088" y="3645024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err="1" smtClean="0">
                <a:latin typeface="Adobe Caslon Pro" pitchFamily="18" charset="0"/>
              </a:rPr>
              <a:t>Joseph</a:t>
            </a:r>
            <a:r>
              <a:rPr lang="cs-CZ" sz="2400" dirty="0" smtClean="0">
                <a:latin typeface="Adobe Caslon Pro" pitchFamily="18" charset="0"/>
              </a:rPr>
              <a:t> </a:t>
            </a:r>
            <a:r>
              <a:rPr lang="cs-CZ" sz="2400" dirty="0" err="1" smtClean="0">
                <a:latin typeface="Adobe Caslon Pro" pitchFamily="18" charset="0"/>
              </a:rPr>
              <a:t>Nicéphore</a:t>
            </a:r>
            <a:r>
              <a:rPr lang="cs-CZ" sz="2400" dirty="0" smtClean="0">
                <a:latin typeface="Adobe Caslon Pro" pitchFamily="18" charset="0"/>
              </a:rPr>
              <a:t> </a:t>
            </a:r>
            <a:r>
              <a:rPr lang="cs-CZ" sz="2400" dirty="0" err="1" smtClean="0">
                <a:latin typeface="Adobe Caslon Pro" pitchFamily="18" charset="0"/>
              </a:rPr>
              <a:t>Niepce</a:t>
            </a:r>
            <a:endParaRPr lang="cs-CZ" sz="2400" dirty="0">
              <a:latin typeface="Adobe Caslon Pro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3.wikia.nocookie.net/__cb20120728131604/assassinscreed/images/8/8b/Old_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Zástupný symbol pro obsah 3" descr="stažený soub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348880"/>
            <a:ext cx="2542911" cy="30243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6" name="Picture 2" descr="C:\Users\admin\AppData\Local\Microsoft\Windows\Temporary Internet Files\Content.IE5\X5XO7ELX\MC900286861[1].wmf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2699792" y="5158966"/>
            <a:ext cx="2104931" cy="1699034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395536" y="5733256"/>
            <a:ext cx="1881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latin typeface="Adobe Caslon Pro" pitchFamily="18" charset="0"/>
              </a:rPr>
              <a:t>Louis Pasteur</a:t>
            </a:r>
            <a:endParaRPr lang="cs-CZ" sz="2400" dirty="0">
              <a:latin typeface="Adobe Caslon Pro" pitchFamily="18" charset="0"/>
            </a:endParaRPr>
          </a:p>
        </p:txBody>
      </p:sp>
      <p:pic>
        <p:nvPicPr>
          <p:cNvPr id="8" name="Obrázek 7" descr="290px-Henri_Becquere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1628800"/>
            <a:ext cx="2651760" cy="30083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14" descr="Soubor:Radioactive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645024"/>
            <a:ext cx="2588703" cy="226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5436096" y="332656"/>
            <a:ext cx="3528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Caslon Pro" pitchFamily="18" charset="-18"/>
                <a:cs typeface="Adobe Arabic" pitchFamily="18" charset="-78"/>
              </a:rPr>
              <a:t>objevení radioaktivity</a:t>
            </a:r>
            <a:endParaRPr lang="cs-CZ" sz="4000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Adobe Caslon Pro" pitchFamily="18" charset="-18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188640"/>
            <a:ext cx="5184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Caslon Pro" pitchFamily="18" charset="-18"/>
                <a:cs typeface="Adobe Arabic" pitchFamily="18" charset="-78"/>
              </a:rPr>
              <a:t>vakcína proti vzteklině </a:t>
            </a:r>
          </a:p>
          <a:p>
            <a:pPr algn="ctr"/>
            <a:r>
              <a:rPr lang="cs-CZ" sz="4000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Caslon Pro" pitchFamily="18" charset="-18"/>
                <a:cs typeface="Adobe Arabic" pitchFamily="18" charset="-78"/>
              </a:rPr>
              <a:t>a sněti slezinné</a:t>
            </a:r>
            <a:endParaRPr lang="cs-CZ" sz="4000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Adobe Caslon Pro" pitchFamily="18" charset="-18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292080" y="6093296"/>
            <a:ext cx="2226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err="1" smtClean="0">
                <a:latin typeface="Adobe Caslon Pro" pitchFamily="18" charset="0"/>
              </a:rPr>
              <a:t>Henri</a:t>
            </a:r>
            <a:r>
              <a:rPr lang="cs-CZ" sz="2400" dirty="0" smtClean="0">
                <a:latin typeface="Adobe Caslon Pro" pitchFamily="18" charset="0"/>
              </a:rPr>
              <a:t> Becquerel</a:t>
            </a:r>
            <a:endParaRPr lang="cs-CZ" sz="2400" dirty="0">
              <a:latin typeface="Adobe Caslon Pro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3.wikia.nocookie.net/__cb20120728131604/assassinscreed/images/8/8b/Old_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Obrázek 3" descr="stažený soubor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340768"/>
            <a:ext cx="2520280" cy="351512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Picture 15" descr="Soubor:ENC 1-NA5 600px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140968"/>
            <a:ext cx="1872208" cy="280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Zástupný symbol pro obsah 3" descr="stažený soubor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268760"/>
            <a:ext cx="2664296" cy="373001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170" name="Picture 2" descr="http://upload.wikimedia.org/wikipedia/commons/1/11/Jules_Verne_Algeri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284984"/>
            <a:ext cx="2054628" cy="3214443"/>
          </a:xfrm>
          <a:prstGeom prst="rect">
            <a:avLst/>
          </a:prstGeom>
          <a:noFill/>
        </p:spPr>
      </p:pic>
      <p:pic>
        <p:nvPicPr>
          <p:cNvPr id="6" name="Picture 15" descr="Soubor:Nautilus Ile mysterieus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580112" y="4293096"/>
            <a:ext cx="1459981" cy="229526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51520" y="404664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Adobe Caslon Pro" pitchFamily="18" charset="-18"/>
              </a:rPr>
              <a:t>encyklopedie</a:t>
            </a:r>
            <a:endParaRPr lang="cs-CZ" sz="4000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Adobe Caslon Pro" pitchFamily="18" charset="-18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175448" y="332656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Caslon Pro" pitchFamily="18" charset="-18"/>
                <a:cs typeface="Adobe Arabic" pitchFamily="18" charset="-78"/>
              </a:rPr>
              <a:t>science-fiction</a:t>
            </a:r>
            <a:endParaRPr lang="cs-CZ" sz="4000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Adobe Caslon Pro" pitchFamily="18" charset="-18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51520" y="5229200"/>
            <a:ext cx="1975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latin typeface="Adobe Caslon Pro" pitchFamily="18" charset="0"/>
              </a:rPr>
              <a:t>Denis Diderot</a:t>
            </a:r>
            <a:endParaRPr lang="cs-CZ" sz="2400" dirty="0">
              <a:latin typeface="Adobe Caslon Pro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417277" y="1772816"/>
            <a:ext cx="1487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err="1" smtClean="0">
                <a:latin typeface="Adobe Caslon Pro" pitchFamily="18" charset="0"/>
              </a:rPr>
              <a:t>JulesVerne</a:t>
            </a:r>
            <a:endParaRPr lang="cs-CZ" sz="2400" dirty="0">
              <a:latin typeface="Adobe Caslon Pro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330</Words>
  <Application>Microsoft Office PowerPoint</Application>
  <PresentationFormat>Předvádění na obrazovce (4:3)</PresentationFormat>
  <Paragraphs>127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tech</dc:creator>
  <cp:lastModifiedBy>jazykovka</cp:lastModifiedBy>
  <cp:revision>66</cp:revision>
  <dcterms:created xsi:type="dcterms:W3CDTF">2014-05-23T06:10:28Z</dcterms:created>
  <dcterms:modified xsi:type="dcterms:W3CDTF">2014-06-19T07:53:35Z</dcterms:modified>
</cp:coreProperties>
</file>