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6" r:id="rId4"/>
    <p:sldId id="260" r:id="rId5"/>
    <p:sldId id="265" r:id="rId6"/>
    <p:sldId id="262" r:id="rId7"/>
    <p:sldId id="264" r:id="rId8"/>
    <p:sldId id="269" r:id="rId9"/>
    <p:sldId id="263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Využití půdy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solidFill>
          <a:schemeClr val="bg1">
            <a:alpha val="0"/>
          </a:schemeClr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961565568192866"/>
          <c:y val="0.12551384092181045"/>
          <c:w val="0.42620540487994585"/>
          <c:h val="0.7749731935501907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Využití půdy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Orná půda</c:v>
                </c:pt>
                <c:pt idx="1">
                  <c:v>Pastviny</c:v>
                </c:pt>
                <c:pt idx="2">
                  <c:v>Lesy</c:v>
                </c:pt>
                <c:pt idx="3">
                  <c:v>Ostatní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0.35000000000000014</c:v>
                </c:pt>
                <c:pt idx="1">
                  <c:v>0.2</c:v>
                </c:pt>
                <c:pt idx="2">
                  <c:v>0.27</c:v>
                </c:pt>
                <c:pt idx="3">
                  <c:v>0.18000000000000008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baseline="0">
                <a:solidFill>
                  <a:schemeClr val="tx1"/>
                </a:solidFill>
              </a:rPr>
              <a:t>Energetika</a:t>
            </a:r>
            <a:endParaRPr lang="en-US" baseline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Vodní</c:v>
                </c:pt>
                <c:pt idx="1">
                  <c:v>Tepelné</c:v>
                </c:pt>
                <c:pt idx="2">
                  <c:v>Ostatní</c:v>
                </c:pt>
                <c:pt idx="3">
                  <c:v>Jaderné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0.14390000000000006</c:v>
                </c:pt>
                <c:pt idx="1">
                  <c:v>9.69E-2</c:v>
                </c:pt>
                <c:pt idx="2">
                  <c:v>4.9000000000000024E-3</c:v>
                </c:pt>
                <c:pt idx="3">
                  <c:v>0.75430000000000019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58E2-3F41-410F-8B23-91EC80C2EF08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119F-6FF5-4719-B535-F6CBED6C9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http://1.bp.blogspot.com/-d5vVGTpLJbo/T3T8ySgqbNI/AAAAAAAAAA0/fRZJNd43EPI/s1600/FRAN%C3%8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691680" y="6093296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FRANCIE - HOSPODÁŘSTVÍ</a:t>
            </a:r>
            <a:endParaRPr lang="cs-CZ" sz="3000" b="1" dirty="0">
              <a:latin typeface="+mj-lt"/>
            </a:endParaRPr>
          </a:p>
        </p:txBody>
      </p:sp>
      <p:pic>
        <p:nvPicPr>
          <p:cNvPr id="1036" name="Picture 12" descr="C:\Users\PCE\Desktop\Bez názvu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BAFFF"/>
              </a:clrFrom>
              <a:clrTo>
                <a:srgbClr val="7BA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0"/>
            <a:ext cx="6660232" cy="62312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</a:t>
            </a:r>
            <a:r>
              <a:rPr lang="cs-CZ" sz="2800" dirty="0" smtClean="0"/>
              <a:t>ejrozsáhlejší </a:t>
            </a:r>
            <a:r>
              <a:rPr lang="cs-CZ" sz="2800" dirty="0"/>
              <a:t>síť silnic a železnic v </a:t>
            </a:r>
            <a:r>
              <a:rPr lang="cs-CZ" sz="2800" dirty="0" smtClean="0"/>
              <a:t>Evropě.</a:t>
            </a:r>
          </a:p>
          <a:p>
            <a:r>
              <a:rPr lang="cs-CZ" sz="2800" dirty="0" smtClean="0"/>
              <a:t>V roce 1994 byl otevřen </a:t>
            </a:r>
            <a:r>
              <a:rPr lang="cs-CZ" sz="2800" dirty="0" err="1" smtClean="0"/>
              <a:t>Eurotunel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Největším přístavem </a:t>
            </a:r>
            <a:r>
              <a:rPr lang="cs-CZ" sz="2800" dirty="0"/>
              <a:t>je </a:t>
            </a:r>
            <a:r>
              <a:rPr lang="cs-CZ" sz="2800" dirty="0" smtClean="0"/>
              <a:t>Marseille </a:t>
            </a:r>
            <a:r>
              <a:rPr lang="cs-CZ" sz="2800" dirty="0"/>
              <a:t>(2. v Evropě</a:t>
            </a:r>
            <a:r>
              <a:rPr lang="cs-CZ" sz="2800" dirty="0" smtClean="0"/>
              <a:t>).</a:t>
            </a:r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6997" y="3573016"/>
            <a:ext cx="3110006" cy="25531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651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Povinná školní docházka ve Francii je od 6 do 16 let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Je bezplatná.</a:t>
            </a:r>
          </a:p>
          <a:p>
            <a:r>
              <a:rPr lang="pl-PL" sz="2800" dirty="0" smtClean="0"/>
              <a:t>Vysoké školy jsou tu na vysoké úrovni.</a:t>
            </a:r>
          </a:p>
          <a:p>
            <a:endParaRPr lang="cs-CZ" sz="2800" dirty="0"/>
          </a:p>
        </p:txBody>
      </p:sp>
      <p:pic>
        <p:nvPicPr>
          <p:cNvPr id="2050" name="Picture 2" descr="http://www.mzv.cz/public/c7/22/77/646481_553897_posluchar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0497"/>
            <a:ext cx="3598639" cy="23956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7/7b/Jielbeaumadier_ustl_BU_2006.jpg/1024px-Jielbeaumadier_ustl_BU_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07" y="3730497"/>
            <a:ext cx="3194222" cy="23956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4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242088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Zdroje: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http://www.lidovky.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depardieuovi</a:t>
            </a:r>
            <a:r>
              <a:rPr lang="cs-CZ" dirty="0" smtClean="0"/>
              <a:t>-</a:t>
            </a:r>
            <a:r>
              <a:rPr lang="cs-CZ" dirty="0" err="1" smtClean="0"/>
              <a:t>hrozi</a:t>
            </a:r>
            <a:r>
              <a:rPr lang="cs-CZ" dirty="0" smtClean="0"/>
              <a:t>-za-</a:t>
            </a:r>
            <a:r>
              <a:rPr lang="cs-CZ" dirty="0" err="1" smtClean="0"/>
              <a:t>rizeni</a:t>
            </a:r>
            <a:r>
              <a:rPr lang="cs-CZ" dirty="0" smtClean="0"/>
              <a:t>-v-opilosti-pokuta-4000-eur-</a:t>
            </a:r>
            <a:r>
              <a:rPr lang="cs-CZ" dirty="0" err="1" smtClean="0"/>
              <a:t>pfn</a:t>
            </a:r>
            <a:r>
              <a:rPr lang="cs-CZ" dirty="0" smtClean="0"/>
              <a:t>-/lide.</a:t>
            </a:r>
            <a:r>
              <a:rPr lang="cs-CZ" dirty="0" err="1" smtClean="0"/>
              <a:t>aspx</a:t>
            </a:r>
            <a:r>
              <a:rPr lang="cs-CZ" dirty="0" smtClean="0"/>
              <a:t>?c=A130524_171220_lide_</a:t>
            </a:r>
            <a:r>
              <a:rPr lang="cs-CZ" dirty="0" err="1" smtClean="0"/>
              <a:t>sk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zemepis.net</a:t>
            </a:r>
            <a:r>
              <a:rPr lang="cs-CZ" dirty="0" smtClean="0"/>
              <a:t>/</a:t>
            </a:r>
            <a:r>
              <a:rPr lang="cs-CZ" dirty="0" err="1" smtClean="0"/>
              <a:t>zeme</a:t>
            </a:r>
            <a:r>
              <a:rPr lang="cs-CZ" dirty="0" smtClean="0"/>
              <a:t>-</a:t>
            </a:r>
            <a:r>
              <a:rPr lang="cs-CZ" dirty="0" err="1" smtClean="0"/>
              <a:t>francie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http://ireferaty.cz/316/3166/Francie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http://zapiskyzcest.cz/francouzske-skolstvi/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764704"/>
            <a:ext cx="170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Autoři:</a:t>
            </a:r>
          </a:p>
          <a:p>
            <a:endParaRPr lang="cs-CZ" dirty="0" smtClean="0"/>
          </a:p>
          <a:p>
            <a:r>
              <a:rPr lang="cs-CZ" dirty="0" smtClean="0"/>
              <a:t>Petra </a:t>
            </a:r>
            <a:r>
              <a:rPr lang="cs-CZ" dirty="0" err="1" smtClean="0"/>
              <a:t>Luňáčková</a:t>
            </a:r>
            <a:endParaRPr lang="cs-CZ" dirty="0" smtClean="0"/>
          </a:p>
          <a:p>
            <a:r>
              <a:rPr lang="cs-CZ" dirty="0" smtClean="0"/>
              <a:t>Monika </a:t>
            </a:r>
            <a:r>
              <a:rPr lang="cs-CZ" dirty="0" err="1" smtClean="0"/>
              <a:t>Khýrová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Zemědělství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Francie je největším evropským producentem a vývozcem zemědělských výrobků.</a:t>
            </a:r>
          </a:p>
          <a:p>
            <a:r>
              <a:rPr lang="cs-CZ" sz="2800" dirty="0" smtClean="0"/>
              <a:t>Zemědělství je díky vhodným klimatickým podmínkám na vysoké úrovni.</a:t>
            </a:r>
          </a:p>
          <a:p>
            <a:r>
              <a:rPr lang="cs-CZ" sz="2800" dirty="0" smtClean="0"/>
              <a:t>Pěstuje se zde pšenice, ječmen, kukuřice, cukrová řepa, brambory, vinná réva a dokonce i rýže.</a:t>
            </a:r>
          </a:p>
          <a:p>
            <a:r>
              <a:rPr lang="cs-CZ" sz="2800" dirty="0" smtClean="0"/>
              <a:t>Chová se </a:t>
            </a:r>
            <a:r>
              <a:rPr lang="cs-CZ" sz="2800" dirty="0"/>
              <a:t>skot, </a:t>
            </a:r>
            <a:r>
              <a:rPr lang="cs-CZ" sz="2800" dirty="0" smtClean="0"/>
              <a:t>prasata a drůbež. </a:t>
            </a:r>
            <a:r>
              <a:rPr lang="cs-CZ" sz="2800" dirty="0"/>
              <a:t>Tradiční je pak chov ústřic a šneků</a:t>
            </a:r>
            <a:r>
              <a:rPr lang="cs-CZ" sz="2800" dirty="0" smtClean="0"/>
              <a:t>. Významný je také rybolov.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brazky.superia.cz/800/mapa_franc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9822"/>
            <a:ext cx="7000327" cy="6877822"/>
          </a:xfrm>
          <a:prstGeom prst="rect">
            <a:avLst/>
          </a:prstGeom>
          <a:noFill/>
        </p:spPr>
      </p:pic>
      <p:pic>
        <p:nvPicPr>
          <p:cNvPr id="22531" name="Picture 3" descr="C:\Documents and Settings\tech\Local Settings\Temporary Internet Files\Content.IE5\H2JHL42M\MC9004417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52736"/>
            <a:ext cx="792088" cy="792088"/>
          </a:xfrm>
          <a:prstGeom prst="rect">
            <a:avLst/>
          </a:prstGeom>
          <a:noFill/>
        </p:spPr>
      </p:pic>
      <p:pic>
        <p:nvPicPr>
          <p:cNvPr id="5" name="Picture 3" descr="C:\Documents and Settings\tech\Local Settings\Temporary Internet Files\Content.IE5\H2JHL42M\MC90044170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00808"/>
            <a:ext cx="720080" cy="720080"/>
          </a:xfrm>
          <a:prstGeom prst="rect">
            <a:avLst/>
          </a:prstGeom>
          <a:noFill/>
        </p:spPr>
      </p:pic>
      <p:pic>
        <p:nvPicPr>
          <p:cNvPr id="22532" name="Picture 4" descr="C:\Documents and Settings\tech\Local Settings\Temporary Internet Files\Content.IE5\IHMM9UMV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33056"/>
            <a:ext cx="641226" cy="641226"/>
          </a:xfrm>
          <a:prstGeom prst="rect">
            <a:avLst/>
          </a:prstGeom>
          <a:noFill/>
        </p:spPr>
      </p:pic>
      <p:pic>
        <p:nvPicPr>
          <p:cNvPr id="22533" name="Picture 5" descr="C:\Documents and Settings\tech\Local Settings\Temporary Internet Files\Content.IE5\744F3838\MC90043690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284984"/>
            <a:ext cx="792088" cy="792088"/>
          </a:xfrm>
          <a:prstGeom prst="rect">
            <a:avLst/>
          </a:prstGeom>
          <a:noFill/>
        </p:spPr>
      </p:pic>
      <p:pic>
        <p:nvPicPr>
          <p:cNvPr id="22534" name="Picture 6" descr="C:\Documents and Settings\tech\Local Settings\Temporary Internet Files\Content.IE5\MZS56DMB\MC90033816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0580">
            <a:off x="4417127" y="4620102"/>
            <a:ext cx="816241" cy="1153658"/>
          </a:xfrm>
          <a:prstGeom prst="rect">
            <a:avLst/>
          </a:prstGeom>
          <a:noFill/>
        </p:spPr>
      </p:pic>
      <p:pic>
        <p:nvPicPr>
          <p:cNvPr id="22535" name="Picture 7" descr="C:\Documents and Settings\tech\Local Settings\Temporary Internet Files\Content.IE5\D8G0WXJ6\MC90044174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365104"/>
            <a:ext cx="864096" cy="864096"/>
          </a:xfrm>
          <a:prstGeom prst="rect">
            <a:avLst/>
          </a:prstGeom>
          <a:noFill/>
        </p:spPr>
      </p:pic>
      <p:pic>
        <p:nvPicPr>
          <p:cNvPr id="10" name="Picture 7" descr="C:\Documents and Settings\tech\Local Settings\Temporary Internet Files\Content.IE5\D8G0WXJ6\MC90044174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636912"/>
            <a:ext cx="867544" cy="867544"/>
          </a:xfrm>
          <a:prstGeom prst="rect">
            <a:avLst/>
          </a:prstGeom>
          <a:noFill/>
        </p:spPr>
      </p:pic>
      <p:pic>
        <p:nvPicPr>
          <p:cNvPr id="22537" name="Picture 9" descr="C:\Documents and Settings\tech\Local Settings\Temporary Internet Files\Content.IE5\O9ADO3IZ\MC90035583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764704"/>
            <a:ext cx="1005614" cy="1466270"/>
          </a:xfrm>
          <a:prstGeom prst="rect">
            <a:avLst/>
          </a:prstGeom>
          <a:noFill/>
        </p:spPr>
      </p:pic>
      <p:pic>
        <p:nvPicPr>
          <p:cNvPr id="22540" name="Picture 12" descr="C:\Documents and Settings\tech\Local Settings\Temporary Internet Files\Content.IE5\D8G0WXJ6\MC90039122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3717032"/>
            <a:ext cx="360040" cy="259488"/>
          </a:xfrm>
          <a:prstGeom prst="rect">
            <a:avLst/>
          </a:prstGeom>
          <a:noFill/>
        </p:spPr>
      </p:pic>
      <p:pic>
        <p:nvPicPr>
          <p:cNvPr id="16" name="Picture 12" descr="C:\Documents and Settings\tech\Local Settings\Temporary Internet Files\Content.IE5\D8G0WXJ6\MC90039122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2564904"/>
            <a:ext cx="360040" cy="259488"/>
          </a:xfrm>
          <a:prstGeom prst="rect">
            <a:avLst/>
          </a:prstGeom>
          <a:noFill/>
        </p:spPr>
      </p:pic>
      <p:pic>
        <p:nvPicPr>
          <p:cNvPr id="18" name="Picture 12" descr="C:\Documents and Settings\tech\Local Settings\Temporary Internet Files\Content.IE5\D8G0WXJ6\MC90039122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16632"/>
            <a:ext cx="360040" cy="259488"/>
          </a:xfrm>
          <a:prstGeom prst="rect">
            <a:avLst/>
          </a:prstGeom>
          <a:noFill/>
        </p:spPr>
      </p:pic>
      <p:pic>
        <p:nvPicPr>
          <p:cNvPr id="22541" name="Picture 13" descr="C:\Documents and Settings\tech\Local Settings\Temporary Internet Files\Content.IE5\744F3838\MC90043689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1484784"/>
            <a:ext cx="576064" cy="576064"/>
          </a:xfrm>
          <a:prstGeom prst="rect">
            <a:avLst/>
          </a:prstGeom>
          <a:noFill/>
        </p:spPr>
      </p:pic>
      <p:pic>
        <p:nvPicPr>
          <p:cNvPr id="22542" name="Picture 14" descr="C:\Documents and Settings\tech\Local Settings\Temporary Internet Files\Content.IE5\N8MMS8CF\MC900192161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3501008"/>
            <a:ext cx="784255" cy="582365"/>
          </a:xfrm>
          <a:prstGeom prst="rect">
            <a:avLst/>
          </a:prstGeom>
          <a:noFill/>
        </p:spPr>
      </p:pic>
      <p:pic>
        <p:nvPicPr>
          <p:cNvPr id="22543" name="Picture 15" descr="C:\Documents and Settings\tech\Local Settings\Temporary Internet Files\Content.IE5\D8G0WXJ6\MC900192277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203848" y="3068960"/>
            <a:ext cx="968083" cy="7135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67352"/>
              </p:ext>
            </p:extLst>
          </p:nvPr>
        </p:nvGraphicFramePr>
        <p:xfrm>
          <a:off x="467544" y="11247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ihned.cz/attachment.php/830/45109830/jWbipacLHmIqCKuoxNhgz8U73SDBeET2/Depard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73016"/>
            <a:ext cx="4176464" cy="235274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http://www.vinaslavnych.com/epd/content/24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22" y="1484784"/>
            <a:ext cx="3884112" cy="27454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2" name="Picture 2" descr="http://www.internationalhero.co.uk/o/obeli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1720972" cy="26578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 současnosti je Francie </a:t>
            </a:r>
            <a:r>
              <a:rPr lang="cs-CZ" sz="2800" dirty="0"/>
              <a:t>4. nejsilnější průmyslovou </a:t>
            </a:r>
            <a:r>
              <a:rPr lang="cs-CZ" sz="2800" dirty="0" smtClean="0"/>
              <a:t>velmocí.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rodělala </a:t>
            </a:r>
            <a:r>
              <a:rPr lang="cs-CZ" sz="2800" dirty="0"/>
              <a:t>ú</a:t>
            </a:r>
            <a:r>
              <a:rPr lang="cs-CZ" sz="2800" dirty="0" smtClean="0"/>
              <a:t>padek </a:t>
            </a:r>
            <a:r>
              <a:rPr lang="cs-CZ" sz="2800" dirty="0"/>
              <a:t>tradičních </a:t>
            </a:r>
            <a:r>
              <a:rPr lang="cs-CZ" sz="2800" dirty="0" smtClean="0"/>
              <a:t>odvětví </a:t>
            </a:r>
            <a:r>
              <a:rPr lang="cs-CZ" sz="2800" dirty="0"/>
              <a:t>jako je </a:t>
            </a:r>
            <a:r>
              <a:rPr lang="cs-CZ" sz="2800" dirty="0" smtClean="0"/>
              <a:t>například </a:t>
            </a:r>
            <a:r>
              <a:rPr lang="cs-CZ" sz="2800" dirty="0"/>
              <a:t>těžba uhlí, ocelářství a textilní </a:t>
            </a:r>
            <a:r>
              <a:rPr lang="cs-CZ" sz="2800" dirty="0" smtClean="0"/>
              <a:t>výroba.</a:t>
            </a:r>
            <a:endParaRPr lang="cs-CZ" sz="2800" dirty="0"/>
          </a:p>
          <a:p>
            <a:r>
              <a:rPr lang="cs-CZ" sz="2800" dirty="0" smtClean="0"/>
              <a:t>Rozvíjí </a:t>
            </a:r>
            <a:r>
              <a:rPr lang="cs-CZ" sz="2800" dirty="0"/>
              <a:t>se ale strojírenství, </a:t>
            </a:r>
            <a:r>
              <a:rPr lang="cs-CZ" sz="2800" dirty="0" smtClean="0"/>
              <a:t>elektronika </a:t>
            </a:r>
            <a:r>
              <a:rPr lang="cs-CZ" sz="2800" dirty="0"/>
              <a:t>a chemický </a:t>
            </a:r>
            <a:r>
              <a:rPr lang="cs-CZ" sz="2800" dirty="0" smtClean="0"/>
              <a:t>průmysl.</a:t>
            </a:r>
          </a:p>
          <a:p>
            <a:r>
              <a:rPr lang="cs-CZ" sz="2800" dirty="0"/>
              <a:t>T</a:t>
            </a:r>
            <a:r>
              <a:rPr lang="cs-CZ" sz="2800" dirty="0" smtClean="0"/>
              <a:t>ěží </a:t>
            </a:r>
            <a:r>
              <a:rPr lang="cs-CZ" sz="2800" dirty="0"/>
              <a:t>se železná </a:t>
            </a:r>
            <a:r>
              <a:rPr lang="cs-CZ" sz="2800" dirty="0" smtClean="0"/>
              <a:t>ruda a uran.</a:t>
            </a: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  <a:p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Zástupný symbol pro obsah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088117"/>
              </p:ext>
            </p:extLst>
          </p:nvPr>
        </p:nvGraphicFramePr>
        <p:xfrm>
          <a:off x="539552" y="11247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mg.ihned.cz/attachment.php/750/38839750/asuv5BDEF7JKNjl6Pbdfgprxyz0Tw9RV/Catten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464496" cy="33533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tominfo.cz/wp-content/uploads/2013/03/Gravelines-Nuclear-Power-Pla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727"/>
          <a:stretch/>
        </p:blipFill>
        <p:spPr bwMode="auto">
          <a:xfrm>
            <a:off x="755576" y="659327"/>
            <a:ext cx="3974138" cy="30577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8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V</a:t>
            </a:r>
            <a:r>
              <a:rPr lang="cs-CZ" sz="2800" dirty="0" smtClean="0"/>
              <a:t>ýroba </a:t>
            </a:r>
            <a:r>
              <a:rPr lang="cs-CZ" sz="2800" dirty="0"/>
              <a:t>automobilů (Citroen, Peugeot, </a:t>
            </a:r>
            <a:r>
              <a:rPr lang="cs-CZ" sz="2800" dirty="0" smtClean="0"/>
              <a:t>Renault</a:t>
            </a:r>
            <a:r>
              <a:rPr lang="cs-CZ" sz="2800" dirty="0"/>
              <a:t>), vojenských a civilních </a:t>
            </a:r>
            <a:r>
              <a:rPr lang="cs-CZ" sz="2800" dirty="0" smtClean="0"/>
              <a:t>letadel a </a:t>
            </a:r>
            <a:r>
              <a:rPr lang="cs-CZ" sz="2800" dirty="0"/>
              <a:t>rychlovlaků </a:t>
            </a:r>
            <a:r>
              <a:rPr lang="cs-CZ" sz="2800" dirty="0" smtClean="0"/>
              <a:t>TGV.</a:t>
            </a:r>
          </a:p>
          <a:p>
            <a:r>
              <a:rPr lang="cs-CZ" sz="2800" dirty="0"/>
              <a:t>C</a:t>
            </a:r>
            <a:r>
              <a:rPr lang="cs-CZ" sz="2800" dirty="0" smtClean="0"/>
              <a:t>entrum </a:t>
            </a:r>
            <a:r>
              <a:rPr lang="cs-CZ" sz="2800" dirty="0"/>
              <a:t>světové módy a výroby </a:t>
            </a:r>
            <a:r>
              <a:rPr lang="cs-CZ" sz="2800" dirty="0" smtClean="0"/>
              <a:t>oděvu.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ýroba </a:t>
            </a:r>
            <a:r>
              <a:rPr lang="cs-CZ" sz="2800" dirty="0"/>
              <a:t>kosmetických výrobků značek jako </a:t>
            </a:r>
            <a:r>
              <a:rPr lang="cs-CZ" sz="2800" dirty="0" err="1"/>
              <a:t>Dior</a:t>
            </a:r>
            <a:r>
              <a:rPr lang="cs-CZ" sz="2800" dirty="0"/>
              <a:t>, Chanel, </a:t>
            </a:r>
            <a:r>
              <a:rPr lang="cs-CZ" sz="2800" dirty="0" err="1"/>
              <a:t>Bourjois</a:t>
            </a:r>
            <a:r>
              <a:rPr lang="cs-CZ" sz="2800" dirty="0"/>
              <a:t>, </a:t>
            </a:r>
            <a:r>
              <a:rPr lang="cs-CZ" sz="2800" dirty="0" err="1" smtClean="0"/>
              <a:t>L'oréal</a:t>
            </a:r>
            <a:r>
              <a:rPr lang="cs-CZ" sz="2800" dirty="0"/>
              <a:t>, Avon a další, které jsou známé po celém </a:t>
            </a:r>
            <a:r>
              <a:rPr lang="cs-CZ" sz="2800" dirty="0" smtClean="0"/>
              <a:t>světě.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1026" name="Picture 2" descr="http://www.katyscosmetics.co.uk/UserFiles/Images/Logos/loreal-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748">
            <a:off x="643858" y="3715417"/>
            <a:ext cx="2520280" cy="5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utospinar.cz/userfiles/logo-citro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497">
            <a:off x="3350836" y="3589176"/>
            <a:ext cx="2373443" cy="1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stitutfrancais.hr/wp-content/uploads/2013/07/peugeot-car-paint-mixed-from-vehicle-colour-code-prices-from-1848-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28358"/>
            <a:ext cx="2519905" cy="20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ellamoda.com/images/I/chanel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608" r="26444" b="15324"/>
          <a:stretch/>
        </p:blipFill>
        <p:spPr bwMode="auto">
          <a:xfrm rot="276465">
            <a:off x="5730681" y="4061114"/>
            <a:ext cx="2746500" cy="23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rketplace.com/wp-content/uploads/2012/04/Dior-logo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423">
            <a:off x="5731935" y="2912975"/>
            <a:ext cx="1176065" cy="11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218</Words>
  <Application>Microsoft Office PowerPoint</Application>
  <PresentationFormat>Předvádění na obrazovce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Prezentace aplikace PowerPoint</vt:lpstr>
      <vt:lpstr>Zemědělství</vt:lpstr>
      <vt:lpstr>Prezentace aplikace PowerPoint</vt:lpstr>
      <vt:lpstr>Prezentace aplikace PowerPoint</vt:lpstr>
      <vt:lpstr>Prezentace aplikace PowerPoint</vt:lpstr>
      <vt:lpstr>Průmysl</vt:lpstr>
      <vt:lpstr>Prezentace aplikace PowerPoint</vt:lpstr>
      <vt:lpstr>Prezentace aplikace PowerPoint</vt:lpstr>
      <vt:lpstr>Prezentace aplikace PowerPoint</vt:lpstr>
      <vt:lpstr>Doprava</vt:lpstr>
      <vt:lpstr>Školství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PCE</dc:creator>
  <cp:lastModifiedBy>Petra Luňáčková</cp:lastModifiedBy>
  <cp:revision>31</cp:revision>
  <dcterms:created xsi:type="dcterms:W3CDTF">2014-05-27T10:09:20Z</dcterms:created>
  <dcterms:modified xsi:type="dcterms:W3CDTF">2014-06-18T19:35:22Z</dcterms:modified>
</cp:coreProperties>
</file>