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1" r:id="rId2"/>
    <p:sldId id="257" r:id="rId3"/>
    <p:sldId id="258" r:id="rId4"/>
    <p:sldId id="259" r:id="rId5"/>
    <p:sldId id="261" r:id="rId6"/>
    <p:sldId id="267" r:id="rId7"/>
    <p:sldId id="268" r:id="rId8"/>
    <p:sldId id="269" r:id="rId9"/>
    <p:sldId id="272" r:id="rId10"/>
    <p:sldId id="265" r:id="rId11"/>
    <p:sldId id="263" r:id="rId12"/>
    <p:sldId id="264" r:id="rId13"/>
    <p:sldId id="273" r:id="rId14"/>
    <p:sldId id="270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CB7151-112F-4D9F-9A56-0160CFF6AA06}" type="datetimeFigureOut">
              <a:rPr lang="cs-CZ" smtClean="0"/>
              <a:pPr/>
              <a:t>13.6.2013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95796EA-970C-4AC3-8BB0-24E55810590A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Education_in_Denmark" TargetMode="External"/><Relationship Id="rId2" Type="http://schemas.openxmlformats.org/officeDocument/2006/relationships/hyperlink" Target="http://www.studiumvdansku.cz/studium-v-dansku/system-vzdelavani-v-dansk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z/imghp?hl=cs&amp;tab=wi" TargetMode="External"/><Relationship Id="rId4" Type="http://schemas.openxmlformats.org/officeDocument/2006/relationships/hyperlink" Target="http://cs.wikipedia.org/wiki/D%C3%A1nsk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1716800"/>
          </a:xfrm>
        </p:spPr>
        <p:txBody>
          <a:bodyPr>
            <a:noAutofit/>
          </a:bodyPr>
          <a:lstStyle/>
          <a:p>
            <a:pPr algn="just"/>
            <a:r>
              <a:rPr lang="cs-CZ" sz="6000" dirty="0" smtClean="0"/>
              <a:t>Dánsko- vzdělání, kultura a kulturní osobnosti</a:t>
            </a:r>
            <a:endParaRPr lang="cs-CZ" sz="6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653136"/>
            <a:ext cx="8229600" cy="1671464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3074" name="Picture 2" descr="C:\Documents and Settings\Uzivatel\Plocha\Flag_of_Denmark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284984"/>
            <a:ext cx="5400600" cy="33109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Základní školy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Povinná </a:t>
            </a:r>
            <a:r>
              <a:rPr lang="cs-CZ" dirty="0"/>
              <a:t>školní docházka v Dánsku je stejně jako v ČR </a:t>
            </a:r>
            <a:r>
              <a:rPr lang="cs-CZ" b="1" dirty="0"/>
              <a:t>devítiletá</a:t>
            </a:r>
            <a:r>
              <a:rPr lang="cs-CZ" dirty="0"/>
              <a:t>. Před nástupem na základní školu mohou děti navštěvovat mateřskou školku a předškolní </a:t>
            </a:r>
            <a:r>
              <a:rPr lang="cs-CZ" dirty="0" smtClean="0"/>
              <a:t>přípravu.</a:t>
            </a:r>
          </a:p>
          <a:p>
            <a:r>
              <a:rPr lang="cs-CZ" dirty="0" smtClean="0"/>
              <a:t>V</a:t>
            </a:r>
            <a:r>
              <a:rPr lang="cs-CZ" dirty="0"/>
              <a:t> Dánsku je kladen velký důraz na studium jazyků, a tak se děti kromě dánštiny učí od 5. třídy také anglicky a německy. 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Střední školy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 případě, že chtějí žáci pokračovat studiem na střední škole, mohou si vybrat mezi </a:t>
            </a:r>
            <a:r>
              <a:rPr lang="cs-CZ" b="1" dirty="0"/>
              <a:t>odborným </a:t>
            </a:r>
            <a:r>
              <a:rPr lang="cs-CZ" b="1" dirty="0" smtClean="0"/>
              <a:t>vzděláním</a:t>
            </a:r>
            <a:r>
              <a:rPr lang="cs-CZ" dirty="0" smtClean="0"/>
              <a:t>, </a:t>
            </a:r>
            <a:r>
              <a:rPr lang="cs-CZ" dirty="0"/>
              <a:t>které trvá 3-4 roky a připravuje studenty na výkon odborných prací, anebo </a:t>
            </a:r>
            <a:r>
              <a:rPr lang="cs-CZ" b="1" dirty="0"/>
              <a:t>vyšším středním </a:t>
            </a:r>
            <a:r>
              <a:rPr lang="cs-CZ" b="1" dirty="0" smtClean="0"/>
              <a:t>vzděláním</a:t>
            </a:r>
            <a:r>
              <a:rPr lang="cs-CZ" dirty="0" smtClean="0"/>
              <a:t>, </a:t>
            </a:r>
            <a:r>
              <a:rPr lang="cs-CZ" dirty="0"/>
              <a:t>které trvá 3 roky a je přípravou na studium na vysoké škole.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Vysoké školy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err="1"/>
              <a:t>Terciální</a:t>
            </a:r>
            <a:r>
              <a:rPr lang="cs-CZ" dirty="0"/>
              <a:t> vzdělávání zajišťuje v Dánsku na </a:t>
            </a:r>
            <a:r>
              <a:rPr lang="cs-CZ" b="1" dirty="0"/>
              <a:t>200 různých </a:t>
            </a:r>
            <a:r>
              <a:rPr lang="cs-CZ" b="1" dirty="0" smtClean="0"/>
              <a:t>institucí.</a:t>
            </a:r>
            <a:endParaRPr lang="cs-CZ" dirty="0"/>
          </a:p>
          <a:p>
            <a:r>
              <a:rPr lang="cs-CZ" dirty="0" smtClean="0"/>
              <a:t>Univerzitní </a:t>
            </a:r>
            <a:r>
              <a:rPr lang="cs-CZ" dirty="0"/>
              <a:t>vzdělání nabízí v Dánsku </a:t>
            </a:r>
            <a:r>
              <a:rPr lang="cs-CZ" b="1" dirty="0"/>
              <a:t>5 univerzit</a:t>
            </a:r>
            <a:r>
              <a:rPr lang="cs-CZ" dirty="0"/>
              <a:t> a 14 dalších specializovaných institucí (např. v oblastech jako elektrotechnika, farmacie, veterinářství, umění</a:t>
            </a:r>
            <a:r>
              <a:rPr lang="cs-CZ" dirty="0" smtClean="0"/>
              <a:t>)</a:t>
            </a:r>
          </a:p>
          <a:p>
            <a:r>
              <a:rPr lang="cs-CZ" dirty="0"/>
              <a:t>První univerzita v Dánsku, </a:t>
            </a:r>
            <a:r>
              <a:rPr lang="cs-CZ" dirty="0" smtClean="0"/>
              <a:t>Kodaňská univerzita, </a:t>
            </a:r>
            <a:r>
              <a:rPr lang="cs-CZ" dirty="0"/>
              <a:t>byla založena v roce 1479.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060848"/>
            <a:ext cx="6755317" cy="3326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9021688" cy="1143000"/>
          </a:xfrm>
        </p:spPr>
        <p:txBody>
          <a:bodyPr/>
          <a:lstStyle/>
          <a:p>
            <a:r>
              <a:rPr lang="cs-CZ" dirty="0" smtClean="0"/>
              <a:t>Kultura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000" dirty="0" smtClean="0"/>
              <a:t>Dánsko patří mezi země, které se mohou pyšnit nádhernou kulturní tradicí.</a:t>
            </a:r>
          </a:p>
          <a:p>
            <a:r>
              <a:rPr lang="cs-CZ" sz="3000" dirty="0" smtClean="0"/>
              <a:t>Dánské království je nejstarším královstvím a sahá až do dob Vikingů. Centrem kulturního života je hlavní město, ale zajímavá muzea, galerie, divadla, tradiční kostely nebo kláštery najdete v téměř každém městě. </a:t>
            </a:r>
            <a:endParaRPr lang="cs-CZ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čebna\Plocha\TOM42158f_profimedia_00400999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269786">
            <a:off x="4524907" y="2669184"/>
            <a:ext cx="4857443" cy="2852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Documents and Settings\učebna\Plocha\dansko-rosenborg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5462">
            <a:off x="-120447" y="2409103"/>
            <a:ext cx="5865441" cy="3912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6715148"/>
            <a:ext cx="228512" cy="142852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158" y="571480"/>
            <a:ext cx="8229600" cy="4525963"/>
          </a:xfrm>
        </p:spPr>
        <p:txBody>
          <a:bodyPr/>
          <a:lstStyle/>
          <a:p>
            <a:r>
              <a:rPr lang="cs-CZ" dirty="0" smtClean="0"/>
              <a:t>V Dánsku je nespočet hradů a zámků, ale i moderních zábavních parků. Atrakcí jsou zábavní parky Tivoli nebo Legoland. Navštívit můžete i botanické zahrady nebo ZOO.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Dánsko a hudba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Důležitou součástí kulturního života v Dánsku je hudba. Koncerty se konají v kostelech, zámcích a v letních měsících využívají Dánové svou krásnou přírodu a organizují festivaly a koncerty různých žánrů pod širým nebem v parku nebo na pláži.</a:t>
            </a:r>
          </a:p>
          <a:p>
            <a:r>
              <a:rPr lang="cs-CZ" dirty="0" smtClean="0"/>
              <a:t>Pobavit se můžete na diskotékách, v klubech nebo v různých hospodách, které jsou otevřené do ranních hodin zejména ve čtvrtek, pátek a v sobotu.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Kulturní Osobnosti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/>
              <a:t>Hans Christian Andersen</a:t>
            </a:r>
            <a:r>
              <a:rPr lang="cs-CZ" sz="2800" dirty="0" smtClean="0"/>
              <a:t> - ( 2.4.1805 – 4.8.1875)</a:t>
            </a:r>
          </a:p>
          <a:p>
            <a:pPr>
              <a:buNone/>
            </a:pPr>
            <a:r>
              <a:rPr lang="cs-CZ" sz="2800" dirty="0" smtClean="0"/>
              <a:t>                                                  - spisovatel </a:t>
            </a:r>
          </a:p>
          <a:p>
            <a:pPr>
              <a:buNone/>
            </a:pPr>
            <a:r>
              <a:rPr lang="cs-CZ" sz="2800" dirty="0" smtClean="0"/>
              <a:t>						(Malá mořská víla aj.)</a:t>
            </a:r>
          </a:p>
          <a:p>
            <a:pPr>
              <a:buNone/>
            </a:pPr>
            <a:r>
              <a:rPr lang="cs-CZ" sz="2800" dirty="0" smtClean="0"/>
              <a:t>						</a:t>
            </a:r>
          </a:p>
          <a:p>
            <a:pPr>
              <a:buNone/>
            </a:pPr>
            <a:r>
              <a:rPr lang="cs-CZ" sz="2800" dirty="0" smtClean="0"/>
              <a:t>						</a:t>
            </a:r>
          </a:p>
          <a:p>
            <a:endParaRPr lang="cs-CZ" sz="2800" dirty="0" smtClean="0"/>
          </a:p>
          <a:p>
            <a:endParaRPr lang="cs-CZ" sz="2800" dirty="0" smtClean="0"/>
          </a:p>
          <a:p>
            <a:pPr lvl="6">
              <a:buNone/>
            </a:pPr>
            <a:endParaRPr lang="cs-CZ" sz="2800" dirty="0" smtClean="0"/>
          </a:p>
        </p:txBody>
      </p:sp>
      <p:pic>
        <p:nvPicPr>
          <p:cNvPr id="2050" name="Picture 2" descr="C:\Documents and Settings\Uzivatel\Plocha\Anders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54195">
            <a:off x="323528" y="2564904"/>
            <a:ext cx="4459599" cy="3902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err="1" smtClean="0"/>
              <a:t>Tycho</a:t>
            </a:r>
            <a:r>
              <a:rPr lang="cs-CZ" b="1" dirty="0" smtClean="0"/>
              <a:t> de </a:t>
            </a:r>
            <a:r>
              <a:rPr lang="cs-CZ" b="1" dirty="0" err="1" smtClean="0"/>
              <a:t>Brahe</a:t>
            </a:r>
            <a:r>
              <a:rPr lang="cs-CZ" b="1" dirty="0" smtClean="0"/>
              <a:t> - </a:t>
            </a:r>
            <a:r>
              <a:rPr lang="cs-CZ" dirty="0" smtClean="0"/>
              <a:t>(</a:t>
            </a:r>
            <a:r>
              <a:rPr lang="cs-CZ" sz="2400" dirty="0" smtClean="0"/>
              <a:t>14.12. 1546 - 24.10. 1601)</a:t>
            </a:r>
          </a:p>
          <a:p>
            <a:pPr>
              <a:buNone/>
            </a:pPr>
            <a:r>
              <a:rPr lang="cs-CZ" sz="2400" dirty="0" smtClean="0"/>
              <a:t> 			           </a:t>
            </a:r>
            <a:r>
              <a:rPr lang="cs-CZ" sz="2400" b="1" dirty="0" smtClean="0"/>
              <a:t>- </a:t>
            </a:r>
            <a:r>
              <a:rPr lang="cs-CZ" sz="2400" dirty="0" smtClean="0"/>
              <a:t>astronom, astrolog a alchymista</a:t>
            </a:r>
          </a:p>
          <a:p>
            <a:pPr>
              <a:buNone/>
            </a:pPr>
            <a:r>
              <a:rPr lang="cs-CZ" sz="2400" dirty="0" smtClean="0"/>
              <a:t>                                   - byl nejúspěšnějším pozorovatelem      			  oblohy před </a:t>
            </a:r>
            <a:r>
              <a:rPr lang="cs-CZ" sz="2400" dirty="0" err="1" smtClean="0"/>
              <a:t>Galileem</a:t>
            </a:r>
            <a:endParaRPr lang="cs-CZ" sz="2400" dirty="0" smtClean="0"/>
          </a:p>
        </p:txBody>
      </p:sp>
      <p:pic>
        <p:nvPicPr>
          <p:cNvPr id="1027" name="Picture 3" descr="C:\Documents and Settings\Uzivatel\Plocha\Tycho_Brah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45473">
            <a:off x="630959" y="2686801"/>
            <a:ext cx="2448272" cy="3636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b="1" dirty="0" err="1" smtClean="0"/>
              <a:t>Karen</a:t>
            </a:r>
            <a:r>
              <a:rPr lang="cs-CZ" sz="2400" b="1" dirty="0" smtClean="0"/>
              <a:t> </a:t>
            </a:r>
            <a:r>
              <a:rPr lang="cs-CZ" sz="2400" b="1" dirty="0" err="1" smtClean="0"/>
              <a:t>Blixenová</a:t>
            </a:r>
            <a:r>
              <a:rPr lang="cs-CZ" sz="2400" b="1" dirty="0" smtClean="0"/>
              <a:t> -  </a:t>
            </a:r>
            <a:r>
              <a:rPr lang="cs-CZ" sz="2400" dirty="0" smtClean="0"/>
              <a:t>(17.4. 1885 -  7.9.1962)</a:t>
            </a:r>
          </a:p>
          <a:p>
            <a:pPr>
              <a:buNone/>
            </a:pPr>
            <a:r>
              <a:rPr lang="cs-CZ" sz="2400" b="1" dirty="0" smtClean="0"/>
              <a:t>                              	 -</a:t>
            </a:r>
            <a:r>
              <a:rPr lang="cs-CZ" sz="2400" dirty="0" smtClean="0"/>
              <a:t>spisovatelka</a:t>
            </a:r>
          </a:p>
          <a:p>
            <a:pPr>
              <a:buNone/>
            </a:pPr>
            <a:r>
              <a:rPr lang="cs-CZ" sz="2400" dirty="0" smtClean="0"/>
              <a:t>				 - feministická tvorba, psala dánsky i                    			      anglicky</a:t>
            </a:r>
          </a:p>
          <a:p>
            <a:pPr>
              <a:buNone/>
            </a:pPr>
            <a:endParaRPr lang="cs-CZ" dirty="0"/>
          </a:p>
        </p:txBody>
      </p:sp>
      <p:pic>
        <p:nvPicPr>
          <p:cNvPr id="6146" name="Picture 2" descr="http://www.babelio.com/users/AVT_Karen-Blixen_106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62638">
            <a:off x="334657" y="2876681"/>
            <a:ext cx="2712854" cy="37562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b="1" dirty="0" err="1" smtClean="0"/>
              <a:t>Lars</a:t>
            </a:r>
            <a:r>
              <a:rPr lang="cs-CZ" sz="2400" b="1" dirty="0" smtClean="0"/>
              <a:t> Ulrich</a:t>
            </a:r>
            <a:r>
              <a:rPr lang="cs-CZ" sz="2400" dirty="0" smtClean="0"/>
              <a:t> - (26.12. 1963- )</a:t>
            </a:r>
          </a:p>
          <a:p>
            <a:pPr>
              <a:buNone/>
            </a:pPr>
            <a:r>
              <a:rPr lang="cs-CZ" sz="2400" dirty="0" smtClean="0"/>
              <a:t>                         - hudebník, spoluzakladatel skupiny 			     </a:t>
            </a:r>
            <a:r>
              <a:rPr lang="cs-CZ" sz="2400" dirty="0" err="1" smtClean="0"/>
              <a:t>Metallica</a:t>
            </a:r>
            <a:endParaRPr lang="cs-CZ" sz="2400" dirty="0" smtClean="0"/>
          </a:p>
        </p:txBody>
      </p:sp>
      <p:pic>
        <p:nvPicPr>
          <p:cNvPr id="5122" name="Picture 2" descr="http://t0.gstatic.com/images?q=tbn:ANd9GcRs0LhOnoX1IhxmOEGL5rgi_L1wj4miskooey1ufec-w06SSjS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212976"/>
            <a:ext cx="5398345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err="1" smtClean="0"/>
              <a:t>Niels</a:t>
            </a:r>
            <a:r>
              <a:rPr lang="cs-CZ" b="1" dirty="0" smtClean="0"/>
              <a:t> </a:t>
            </a:r>
            <a:r>
              <a:rPr lang="cs-CZ" b="1" dirty="0" err="1" smtClean="0"/>
              <a:t>Bohr</a:t>
            </a:r>
            <a:r>
              <a:rPr lang="cs-CZ" dirty="0" smtClean="0"/>
              <a:t> -</a:t>
            </a:r>
            <a:r>
              <a:rPr lang="cs-CZ" sz="3200" dirty="0" smtClean="0"/>
              <a:t>(7. 10. 1885 – 18. 11. 1962)</a:t>
            </a:r>
          </a:p>
          <a:p>
            <a:pPr>
              <a:buNone/>
            </a:pPr>
            <a:r>
              <a:rPr lang="cs-CZ" sz="3200" dirty="0" smtClean="0"/>
              <a:t>			  - </a:t>
            </a:r>
            <a:r>
              <a:rPr lang="cs-CZ" dirty="0" smtClean="0"/>
              <a:t>první kvantový model atomu</a:t>
            </a:r>
            <a:endParaRPr lang="cs-CZ" dirty="0"/>
          </a:p>
        </p:txBody>
      </p:sp>
      <p:pic>
        <p:nvPicPr>
          <p:cNvPr id="1026" name="Picture 2" descr="Soubor:Niels Boh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04922">
            <a:off x="2454615" y="3252759"/>
            <a:ext cx="2438958" cy="3449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http://www.</a:t>
            </a:r>
            <a:r>
              <a:rPr lang="cs-CZ" dirty="0" err="1" smtClean="0">
                <a:hlinkClick r:id="rId2"/>
              </a:rPr>
              <a:t>studiumvdansku.cz</a:t>
            </a:r>
            <a:r>
              <a:rPr lang="cs-CZ" dirty="0" smtClean="0">
                <a:hlinkClick r:id="rId2"/>
              </a:rPr>
              <a:t>/studium-v-</a:t>
            </a:r>
            <a:r>
              <a:rPr lang="cs-CZ" dirty="0" err="1" smtClean="0">
                <a:hlinkClick r:id="rId2"/>
              </a:rPr>
              <a:t>dansku</a:t>
            </a:r>
            <a:r>
              <a:rPr lang="cs-CZ" dirty="0" smtClean="0">
                <a:hlinkClick r:id="rId2"/>
              </a:rPr>
              <a:t>/</a:t>
            </a:r>
            <a:r>
              <a:rPr lang="cs-CZ" dirty="0" err="1" smtClean="0">
                <a:hlinkClick r:id="rId2"/>
              </a:rPr>
              <a:t>system</a:t>
            </a:r>
            <a:r>
              <a:rPr lang="cs-CZ" dirty="0" smtClean="0">
                <a:hlinkClick r:id="rId2"/>
              </a:rPr>
              <a:t>-</a:t>
            </a:r>
            <a:r>
              <a:rPr lang="cs-CZ" dirty="0" err="1" smtClean="0">
                <a:hlinkClick r:id="rId2"/>
              </a:rPr>
              <a:t>vzdelavani</a:t>
            </a:r>
            <a:r>
              <a:rPr lang="cs-CZ" dirty="0" smtClean="0">
                <a:hlinkClick r:id="rId2"/>
              </a:rPr>
              <a:t>-v-</a:t>
            </a:r>
            <a:r>
              <a:rPr lang="cs-CZ" dirty="0" err="1" smtClean="0">
                <a:hlinkClick r:id="rId2"/>
              </a:rPr>
              <a:t>dansku</a:t>
            </a:r>
            <a:r>
              <a:rPr lang="cs-CZ" dirty="0" smtClean="0">
                <a:hlinkClick r:id="rId2"/>
              </a:rPr>
              <a:t>/</a:t>
            </a:r>
            <a:endParaRPr lang="cs-CZ" dirty="0" smtClean="0"/>
          </a:p>
          <a:p>
            <a:r>
              <a:rPr lang="cs-CZ" dirty="0" smtClean="0">
                <a:hlinkClick r:id="rId3"/>
              </a:rPr>
              <a:t>http://</a:t>
            </a:r>
            <a:r>
              <a:rPr lang="cs-CZ" dirty="0" smtClean="0">
                <a:hlinkClick r:id="rId3"/>
              </a:rPr>
              <a:t>en.wikipedia.org/wiki/Education_in_Denmark</a:t>
            </a:r>
            <a:endParaRPr lang="cs-CZ" dirty="0" smtClean="0"/>
          </a:p>
          <a:p>
            <a:r>
              <a:rPr lang="cs-CZ" dirty="0" smtClean="0">
                <a:hlinkClick r:id="rId4"/>
              </a:rPr>
              <a:t>http://</a:t>
            </a:r>
            <a:r>
              <a:rPr lang="cs-CZ" dirty="0" smtClean="0">
                <a:hlinkClick r:id="rId4"/>
              </a:rPr>
              <a:t>cs.wikipedia.org/wiki/D%C3%A1nsko</a:t>
            </a:r>
            <a:endParaRPr lang="cs-CZ" dirty="0" smtClean="0"/>
          </a:p>
          <a:p>
            <a:r>
              <a:rPr lang="cs-CZ" dirty="0" smtClean="0">
                <a:hlinkClick r:id="rId5"/>
              </a:rPr>
              <a:t>https://www.google.cz/imghp?hl=cs&amp;tab=wi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114</TotalTime>
  <Words>235</Words>
  <Application>Microsoft Office PowerPoint</Application>
  <PresentationFormat>Předvádění na obrazovce (4:3)</PresentationFormat>
  <Paragraphs>40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Tok</vt:lpstr>
      <vt:lpstr>Dánsko- vzdělání, kultura a kulturní osobnosti</vt:lpstr>
      <vt:lpstr>Základní školy</vt:lpstr>
      <vt:lpstr>Střední školy</vt:lpstr>
      <vt:lpstr>Vysoké školy</vt:lpstr>
      <vt:lpstr>Snímek 5</vt:lpstr>
      <vt:lpstr>Kultura</vt:lpstr>
      <vt:lpstr>.</vt:lpstr>
      <vt:lpstr>Dánsko a hudba</vt:lpstr>
      <vt:lpstr>Kulturní Osobnosti</vt:lpstr>
      <vt:lpstr>Snímek 10</vt:lpstr>
      <vt:lpstr>Snímek 11</vt:lpstr>
      <vt:lpstr>Snímek 12</vt:lpstr>
      <vt:lpstr>Snímek 13</vt:lpstr>
      <vt:lpstr>Zdroje</vt:lpstr>
    </vt:vector>
  </TitlesOfParts>
  <Company>Benesov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Vzdělání</dc:title>
  <dc:creator>Uzivatel</dc:creator>
  <cp:lastModifiedBy>Uzivatel</cp:lastModifiedBy>
  <cp:revision>16</cp:revision>
  <dcterms:created xsi:type="dcterms:W3CDTF">2013-05-16T05:23:47Z</dcterms:created>
  <dcterms:modified xsi:type="dcterms:W3CDTF">2013-06-13T05:41:31Z</dcterms:modified>
</cp:coreProperties>
</file>